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quickStyle8.xml" ContentType="application/vnd.openxmlformats-officedocument.drawingml.diagram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handoutMasterIdLst>
    <p:handoutMasterId r:id="rId23"/>
  </p:handoutMasterIdLst>
  <p:sldIdLst>
    <p:sldId id="256" r:id="rId2"/>
    <p:sldId id="284" r:id="rId3"/>
    <p:sldId id="285" r:id="rId4"/>
    <p:sldId id="286" r:id="rId5"/>
    <p:sldId id="288" r:id="rId6"/>
    <p:sldId id="289" r:id="rId7"/>
    <p:sldId id="293" r:id="rId8"/>
    <p:sldId id="290" r:id="rId9"/>
    <p:sldId id="294" r:id="rId10"/>
    <p:sldId id="295" r:id="rId11"/>
    <p:sldId id="262" r:id="rId12"/>
    <p:sldId id="296" r:id="rId13"/>
    <p:sldId id="298" r:id="rId14"/>
    <p:sldId id="292" r:id="rId15"/>
    <p:sldId id="299" r:id="rId16"/>
    <p:sldId id="275" r:id="rId17"/>
    <p:sldId id="278" r:id="rId18"/>
    <p:sldId id="281" r:id="rId19"/>
    <p:sldId id="282" r:id="rId20"/>
    <p:sldId id="283" r:id="rId21"/>
  </p:sldIdLst>
  <p:sldSz cx="9144000" cy="6858000" type="screen4x3"/>
  <p:notesSz cx="7053263"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5294" autoAdjust="0"/>
    <p:restoredTop sz="94660"/>
  </p:normalViewPr>
  <p:slideViewPr>
    <p:cSldViewPr>
      <p:cViewPr>
        <p:scale>
          <a:sx n="60" d="100"/>
          <a:sy n="60" d="100"/>
        </p:scale>
        <p:origin x="-1422" y="-2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C8DD25-290C-476C-9C44-6B24C946BBBB}" type="doc">
      <dgm:prSet loTypeId="urn:microsoft.com/office/officeart/2005/8/layout/process2" loCatId="process" qsTypeId="urn:microsoft.com/office/officeart/2005/8/quickstyle/simple1" qsCatId="simple" csTypeId="urn:microsoft.com/office/officeart/2005/8/colors/colorful3" csCatId="colorful" phldr="1"/>
      <dgm:spPr/>
    </dgm:pt>
    <dgm:pt modelId="{13E3A573-D33A-4BA9-958C-ADD39A586B0A}">
      <dgm:prSet phldrT="[Text]" custT="1"/>
      <dgm:spPr/>
      <dgm:t>
        <a:bodyPr/>
        <a:lstStyle/>
        <a:p>
          <a:r>
            <a:rPr lang="id-ID" sz="4000" b="1" dirty="0" smtClean="0">
              <a:solidFill>
                <a:schemeClr val="tx1"/>
              </a:solidFill>
            </a:rPr>
            <a:t>Dasar Hukum</a:t>
          </a:r>
          <a:endParaRPr lang="en-US" sz="4000" b="1" dirty="0">
            <a:solidFill>
              <a:schemeClr val="tx1"/>
            </a:solidFill>
          </a:endParaRPr>
        </a:p>
      </dgm:t>
    </dgm:pt>
    <dgm:pt modelId="{5F002854-62D6-4085-875A-E42ECA7E8E3C}" type="parTrans" cxnId="{F94BB5C8-8F13-40D4-80CA-FB42D92B5280}">
      <dgm:prSet/>
      <dgm:spPr/>
      <dgm:t>
        <a:bodyPr/>
        <a:lstStyle/>
        <a:p>
          <a:endParaRPr lang="en-US">
            <a:solidFill>
              <a:schemeClr val="tx1"/>
            </a:solidFill>
          </a:endParaRPr>
        </a:p>
      </dgm:t>
    </dgm:pt>
    <dgm:pt modelId="{4885BAB4-3E12-40FF-AC76-9B1CF6355ECF}" type="sibTrans" cxnId="{F94BB5C8-8F13-40D4-80CA-FB42D92B5280}">
      <dgm:prSet/>
      <dgm:spPr/>
      <dgm:t>
        <a:bodyPr/>
        <a:lstStyle/>
        <a:p>
          <a:endParaRPr lang="en-US">
            <a:solidFill>
              <a:schemeClr val="tx1"/>
            </a:solidFill>
          </a:endParaRPr>
        </a:p>
      </dgm:t>
    </dgm:pt>
    <dgm:pt modelId="{051973A6-E266-4906-B6B3-6A11D01D733C}">
      <dgm:prSet phldrT="[Text]" custT="1"/>
      <dgm:spPr/>
      <dgm:t>
        <a:bodyPr/>
        <a:lstStyle/>
        <a:p>
          <a:pPr>
            <a:spcAft>
              <a:spcPts val="0"/>
            </a:spcAft>
          </a:pPr>
          <a:r>
            <a:rPr lang="id-ID" sz="2400" b="1" dirty="0" smtClean="0">
              <a:solidFill>
                <a:schemeClr val="tx1"/>
              </a:solidFill>
            </a:rPr>
            <a:t>Pasal 341 </a:t>
          </a:r>
          <a:endParaRPr lang="en-US" sz="2400" b="1" dirty="0" smtClean="0">
            <a:solidFill>
              <a:schemeClr val="tx1"/>
            </a:solidFill>
          </a:endParaRPr>
        </a:p>
        <a:p>
          <a:pPr>
            <a:spcAft>
              <a:spcPts val="0"/>
            </a:spcAft>
          </a:pPr>
          <a:r>
            <a:rPr lang="id-ID" sz="2400" dirty="0" smtClean="0">
              <a:solidFill>
                <a:schemeClr val="tx1"/>
              </a:solidFill>
            </a:rPr>
            <a:t>PP 11/2O17 tentang Manajemen PNS</a:t>
          </a:r>
          <a:endParaRPr lang="en-US" sz="2400" dirty="0">
            <a:solidFill>
              <a:schemeClr val="tx1"/>
            </a:solidFill>
          </a:endParaRPr>
        </a:p>
      </dgm:t>
    </dgm:pt>
    <dgm:pt modelId="{EAF94829-6E24-4D6E-BD7E-1D3252A3F8A7}" type="parTrans" cxnId="{1F57870D-0D5C-45C7-BC8B-5BE825367A22}">
      <dgm:prSet/>
      <dgm:spPr/>
      <dgm:t>
        <a:bodyPr/>
        <a:lstStyle/>
        <a:p>
          <a:endParaRPr lang="en-US">
            <a:solidFill>
              <a:schemeClr val="tx1"/>
            </a:solidFill>
          </a:endParaRPr>
        </a:p>
      </dgm:t>
    </dgm:pt>
    <dgm:pt modelId="{D1A16377-0C39-4DDF-A491-A14C3B282C0A}" type="sibTrans" cxnId="{1F57870D-0D5C-45C7-BC8B-5BE825367A22}">
      <dgm:prSet/>
      <dgm:spPr/>
      <dgm:t>
        <a:bodyPr/>
        <a:lstStyle/>
        <a:p>
          <a:endParaRPr lang="en-US">
            <a:solidFill>
              <a:schemeClr val="tx1"/>
            </a:solidFill>
          </a:endParaRPr>
        </a:p>
      </dgm:t>
    </dgm:pt>
    <dgm:pt modelId="{6D5E1FF5-7C92-4FD3-8E29-F5E5814B057A}">
      <dgm:prSet phldrT="[Text]" custT="1"/>
      <dgm:spPr/>
      <dgm:t>
        <a:bodyPr/>
        <a:lstStyle/>
        <a:p>
          <a:pPr>
            <a:spcAft>
              <a:spcPts val="0"/>
            </a:spcAft>
          </a:pPr>
          <a:r>
            <a:rPr lang="id-ID" sz="2000" b="1" dirty="0" smtClean="0">
              <a:solidFill>
                <a:schemeClr val="tx1"/>
              </a:solidFill>
            </a:rPr>
            <a:t>PP 24/1976</a:t>
          </a:r>
          <a:r>
            <a:rPr lang="id-ID" sz="2000" dirty="0" smtClean="0">
              <a:solidFill>
                <a:schemeClr val="tx1"/>
              </a:solidFill>
            </a:rPr>
            <a:t> </a:t>
          </a:r>
          <a:r>
            <a:rPr lang="en-US" sz="2000" dirty="0" smtClean="0">
              <a:solidFill>
                <a:schemeClr val="tx1"/>
              </a:solidFill>
            </a:rPr>
            <a:t> </a:t>
          </a:r>
          <a:r>
            <a:rPr lang="id-ID" altLang="en-US" sz="2000" dirty="0" smtClean="0">
              <a:solidFill>
                <a:schemeClr val="tx1"/>
              </a:solidFill>
            </a:rPr>
            <a:t>tentang Cuti PNS</a:t>
          </a:r>
          <a:endParaRPr lang="en-US" sz="2000" dirty="0" smtClean="0">
            <a:solidFill>
              <a:schemeClr val="tx1"/>
            </a:solidFill>
          </a:endParaRPr>
        </a:p>
        <a:p>
          <a:pPr>
            <a:spcAft>
              <a:spcPts val="0"/>
            </a:spcAft>
          </a:pPr>
          <a:r>
            <a:rPr lang="id-ID" sz="2000" b="1" dirty="0" smtClean="0">
              <a:solidFill>
                <a:schemeClr val="tx1"/>
              </a:solidFill>
            </a:rPr>
            <a:t>SE Kepala BAKN Nomor 01/SE/1977</a:t>
          </a:r>
          <a:endParaRPr lang="en-US" sz="2000" b="1" dirty="0" smtClean="0">
            <a:solidFill>
              <a:schemeClr val="tx1"/>
            </a:solidFill>
          </a:endParaRPr>
        </a:p>
        <a:p>
          <a:pPr>
            <a:spcAft>
              <a:spcPts val="0"/>
            </a:spcAft>
          </a:pPr>
          <a:r>
            <a:rPr lang="id-ID" sz="2000" b="1" dirty="0" smtClean="0">
              <a:solidFill>
                <a:schemeClr val="tx1"/>
              </a:solidFill>
            </a:rPr>
            <a:t> </a:t>
          </a:r>
          <a:r>
            <a:rPr lang="id-ID" sz="2000" dirty="0" smtClean="0">
              <a:solidFill>
                <a:schemeClr val="tx1"/>
              </a:solidFill>
            </a:rPr>
            <a:t>tentang Permintaan dan Pemberian Cuti PNS, </a:t>
          </a:r>
          <a:endParaRPr lang="en-US" sz="2000" dirty="0" smtClean="0">
            <a:solidFill>
              <a:schemeClr val="tx1"/>
            </a:solidFill>
          </a:endParaRPr>
        </a:p>
        <a:p>
          <a:pPr>
            <a:spcAft>
              <a:spcPts val="0"/>
            </a:spcAft>
          </a:pPr>
          <a:r>
            <a:rPr lang="id-ID" sz="2000" b="1" u="sng" dirty="0" smtClean="0">
              <a:solidFill>
                <a:schemeClr val="tx1"/>
              </a:solidFill>
            </a:rPr>
            <a:t>dicabut dan dinyatakan tidak berlaku.</a:t>
          </a:r>
          <a:endParaRPr lang="en-US" sz="2000" b="1" u="sng" dirty="0">
            <a:solidFill>
              <a:schemeClr val="tx1"/>
            </a:solidFill>
          </a:endParaRPr>
        </a:p>
      </dgm:t>
    </dgm:pt>
    <dgm:pt modelId="{E338EEDB-500A-4502-BD8C-FB1BC06E3CE4}" type="parTrans" cxnId="{97EE619D-3EC7-4803-A9EF-4959C4AAF52B}">
      <dgm:prSet/>
      <dgm:spPr/>
      <dgm:t>
        <a:bodyPr/>
        <a:lstStyle/>
        <a:p>
          <a:endParaRPr lang="en-US">
            <a:solidFill>
              <a:schemeClr val="tx1"/>
            </a:solidFill>
          </a:endParaRPr>
        </a:p>
      </dgm:t>
    </dgm:pt>
    <dgm:pt modelId="{CE64D8B8-2FE2-4A54-B97D-8DA5E5C26886}" type="sibTrans" cxnId="{97EE619D-3EC7-4803-A9EF-4959C4AAF52B}">
      <dgm:prSet/>
      <dgm:spPr/>
      <dgm:t>
        <a:bodyPr/>
        <a:lstStyle/>
        <a:p>
          <a:endParaRPr lang="en-US">
            <a:solidFill>
              <a:schemeClr val="tx1"/>
            </a:solidFill>
          </a:endParaRPr>
        </a:p>
      </dgm:t>
    </dgm:pt>
    <dgm:pt modelId="{19DE582D-1DFD-4EC5-9F50-44DC57F5A1EB}" type="pres">
      <dgm:prSet presAssocID="{20C8DD25-290C-476C-9C44-6B24C946BBBB}" presName="linearFlow" presStyleCnt="0">
        <dgm:presLayoutVars>
          <dgm:resizeHandles val="exact"/>
        </dgm:presLayoutVars>
      </dgm:prSet>
      <dgm:spPr/>
    </dgm:pt>
    <dgm:pt modelId="{A2E0FEA2-AB6B-4864-87F8-30CBF5C38A35}" type="pres">
      <dgm:prSet presAssocID="{13E3A573-D33A-4BA9-958C-ADD39A586B0A}" presName="node" presStyleLbl="node1" presStyleIdx="0" presStyleCnt="3" custScaleX="241667">
        <dgm:presLayoutVars>
          <dgm:bulletEnabled val="1"/>
        </dgm:presLayoutVars>
      </dgm:prSet>
      <dgm:spPr/>
      <dgm:t>
        <a:bodyPr/>
        <a:lstStyle/>
        <a:p>
          <a:endParaRPr lang="en-US"/>
        </a:p>
      </dgm:t>
    </dgm:pt>
    <dgm:pt modelId="{B8EE1E07-D03F-431D-835D-B1301129C8CA}" type="pres">
      <dgm:prSet presAssocID="{4885BAB4-3E12-40FF-AC76-9B1CF6355ECF}" presName="sibTrans" presStyleLbl="sibTrans2D1" presStyleIdx="0" presStyleCnt="2"/>
      <dgm:spPr/>
      <dgm:t>
        <a:bodyPr/>
        <a:lstStyle/>
        <a:p>
          <a:endParaRPr lang="en-US"/>
        </a:p>
      </dgm:t>
    </dgm:pt>
    <dgm:pt modelId="{F594D187-477C-4669-8704-C89C185C9392}" type="pres">
      <dgm:prSet presAssocID="{4885BAB4-3E12-40FF-AC76-9B1CF6355ECF}" presName="connectorText" presStyleLbl="sibTrans2D1" presStyleIdx="0" presStyleCnt="2"/>
      <dgm:spPr/>
      <dgm:t>
        <a:bodyPr/>
        <a:lstStyle/>
        <a:p>
          <a:endParaRPr lang="en-US"/>
        </a:p>
      </dgm:t>
    </dgm:pt>
    <dgm:pt modelId="{3CE23DAD-533D-4AB4-9E92-1FCDD72F8FAA}" type="pres">
      <dgm:prSet presAssocID="{051973A6-E266-4906-B6B3-6A11D01D733C}" presName="node" presStyleLbl="node1" presStyleIdx="1" presStyleCnt="3" custScaleX="241667">
        <dgm:presLayoutVars>
          <dgm:bulletEnabled val="1"/>
        </dgm:presLayoutVars>
      </dgm:prSet>
      <dgm:spPr/>
      <dgm:t>
        <a:bodyPr/>
        <a:lstStyle/>
        <a:p>
          <a:endParaRPr lang="en-US"/>
        </a:p>
      </dgm:t>
    </dgm:pt>
    <dgm:pt modelId="{12A3A328-46FF-4658-9B77-035E8914CD7D}" type="pres">
      <dgm:prSet presAssocID="{D1A16377-0C39-4DDF-A491-A14C3B282C0A}" presName="sibTrans" presStyleLbl="sibTrans2D1" presStyleIdx="1" presStyleCnt="2"/>
      <dgm:spPr/>
      <dgm:t>
        <a:bodyPr/>
        <a:lstStyle/>
        <a:p>
          <a:endParaRPr lang="en-US"/>
        </a:p>
      </dgm:t>
    </dgm:pt>
    <dgm:pt modelId="{BDDA510D-AA22-45C5-A215-E89523D6967B}" type="pres">
      <dgm:prSet presAssocID="{D1A16377-0C39-4DDF-A491-A14C3B282C0A}" presName="connectorText" presStyleLbl="sibTrans2D1" presStyleIdx="1" presStyleCnt="2"/>
      <dgm:spPr/>
      <dgm:t>
        <a:bodyPr/>
        <a:lstStyle/>
        <a:p>
          <a:endParaRPr lang="en-US"/>
        </a:p>
      </dgm:t>
    </dgm:pt>
    <dgm:pt modelId="{F0B501B4-7B88-440F-A1F7-0DDE8E249AB1}" type="pres">
      <dgm:prSet presAssocID="{6D5E1FF5-7C92-4FD3-8E29-F5E5814B057A}" presName="node" presStyleLbl="node1" presStyleIdx="2" presStyleCnt="3" custScaleX="241667">
        <dgm:presLayoutVars>
          <dgm:bulletEnabled val="1"/>
        </dgm:presLayoutVars>
      </dgm:prSet>
      <dgm:spPr/>
      <dgm:t>
        <a:bodyPr/>
        <a:lstStyle/>
        <a:p>
          <a:endParaRPr lang="en-US"/>
        </a:p>
      </dgm:t>
    </dgm:pt>
  </dgm:ptLst>
  <dgm:cxnLst>
    <dgm:cxn modelId="{1255AC4F-28AD-4F8D-805E-C0B277041C5A}" type="presOf" srcId="{4885BAB4-3E12-40FF-AC76-9B1CF6355ECF}" destId="{B8EE1E07-D03F-431D-835D-B1301129C8CA}" srcOrd="0" destOrd="0" presId="urn:microsoft.com/office/officeart/2005/8/layout/process2"/>
    <dgm:cxn modelId="{1DF52F7A-15A3-4D71-9352-8A269DEE19C8}" type="presOf" srcId="{D1A16377-0C39-4DDF-A491-A14C3B282C0A}" destId="{BDDA510D-AA22-45C5-A215-E89523D6967B}" srcOrd="1" destOrd="0" presId="urn:microsoft.com/office/officeart/2005/8/layout/process2"/>
    <dgm:cxn modelId="{37366960-2614-4798-BE98-ABEA67D22A0D}" type="presOf" srcId="{13E3A573-D33A-4BA9-958C-ADD39A586B0A}" destId="{A2E0FEA2-AB6B-4864-87F8-30CBF5C38A35}" srcOrd="0" destOrd="0" presId="urn:microsoft.com/office/officeart/2005/8/layout/process2"/>
    <dgm:cxn modelId="{1F57870D-0D5C-45C7-BC8B-5BE825367A22}" srcId="{20C8DD25-290C-476C-9C44-6B24C946BBBB}" destId="{051973A6-E266-4906-B6B3-6A11D01D733C}" srcOrd="1" destOrd="0" parTransId="{EAF94829-6E24-4D6E-BD7E-1D3252A3F8A7}" sibTransId="{D1A16377-0C39-4DDF-A491-A14C3B282C0A}"/>
    <dgm:cxn modelId="{9CDDDC91-E476-4DC1-980E-689A4B071D96}" type="presOf" srcId="{6D5E1FF5-7C92-4FD3-8E29-F5E5814B057A}" destId="{F0B501B4-7B88-440F-A1F7-0DDE8E249AB1}" srcOrd="0" destOrd="0" presId="urn:microsoft.com/office/officeart/2005/8/layout/process2"/>
    <dgm:cxn modelId="{B4A24DFB-5800-42DD-8465-E85D5661CFA6}" type="presOf" srcId="{051973A6-E266-4906-B6B3-6A11D01D733C}" destId="{3CE23DAD-533D-4AB4-9E92-1FCDD72F8FAA}" srcOrd="0" destOrd="0" presId="urn:microsoft.com/office/officeart/2005/8/layout/process2"/>
    <dgm:cxn modelId="{AB4F7EF5-E5E2-4A9F-9AA8-F3E8CBCF5D8B}" type="presOf" srcId="{4885BAB4-3E12-40FF-AC76-9B1CF6355ECF}" destId="{F594D187-477C-4669-8704-C89C185C9392}" srcOrd="1" destOrd="0" presId="urn:microsoft.com/office/officeart/2005/8/layout/process2"/>
    <dgm:cxn modelId="{DBDCA3A9-BF0D-4588-AFF1-41CD96BF0337}" type="presOf" srcId="{D1A16377-0C39-4DDF-A491-A14C3B282C0A}" destId="{12A3A328-46FF-4658-9B77-035E8914CD7D}" srcOrd="0" destOrd="0" presId="urn:microsoft.com/office/officeart/2005/8/layout/process2"/>
    <dgm:cxn modelId="{AC8210B6-C93A-494F-920D-797527525E12}" type="presOf" srcId="{20C8DD25-290C-476C-9C44-6B24C946BBBB}" destId="{19DE582D-1DFD-4EC5-9F50-44DC57F5A1EB}" srcOrd="0" destOrd="0" presId="urn:microsoft.com/office/officeart/2005/8/layout/process2"/>
    <dgm:cxn modelId="{97EE619D-3EC7-4803-A9EF-4959C4AAF52B}" srcId="{20C8DD25-290C-476C-9C44-6B24C946BBBB}" destId="{6D5E1FF5-7C92-4FD3-8E29-F5E5814B057A}" srcOrd="2" destOrd="0" parTransId="{E338EEDB-500A-4502-BD8C-FB1BC06E3CE4}" sibTransId="{CE64D8B8-2FE2-4A54-B97D-8DA5E5C26886}"/>
    <dgm:cxn modelId="{F94BB5C8-8F13-40D4-80CA-FB42D92B5280}" srcId="{20C8DD25-290C-476C-9C44-6B24C946BBBB}" destId="{13E3A573-D33A-4BA9-958C-ADD39A586B0A}" srcOrd="0" destOrd="0" parTransId="{5F002854-62D6-4085-875A-E42ECA7E8E3C}" sibTransId="{4885BAB4-3E12-40FF-AC76-9B1CF6355ECF}"/>
    <dgm:cxn modelId="{CD4B6320-0FC4-48A6-89BC-36538B90FCD7}" type="presParOf" srcId="{19DE582D-1DFD-4EC5-9F50-44DC57F5A1EB}" destId="{A2E0FEA2-AB6B-4864-87F8-30CBF5C38A35}" srcOrd="0" destOrd="0" presId="urn:microsoft.com/office/officeart/2005/8/layout/process2"/>
    <dgm:cxn modelId="{FC1C5215-8BE5-418F-9D7C-AE663D177C2D}" type="presParOf" srcId="{19DE582D-1DFD-4EC5-9F50-44DC57F5A1EB}" destId="{B8EE1E07-D03F-431D-835D-B1301129C8CA}" srcOrd="1" destOrd="0" presId="urn:microsoft.com/office/officeart/2005/8/layout/process2"/>
    <dgm:cxn modelId="{9686C57E-A05E-4D5D-B839-B195ADB1BD2E}" type="presParOf" srcId="{B8EE1E07-D03F-431D-835D-B1301129C8CA}" destId="{F594D187-477C-4669-8704-C89C185C9392}" srcOrd="0" destOrd="0" presId="urn:microsoft.com/office/officeart/2005/8/layout/process2"/>
    <dgm:cxn modelId="{C747FDC2-25D3-4633-A446-0572BF1E05DC}" type="presParOf" srcId="{19DE582D-1DFD-4EC5-9F50-44DC57F5A1EB}" destId="{3CE23DAD-533D-4AB4-9E92-1FCDD72F8FAA}" srcOrd="2" destOrd="0" presId="urn:microsoft.com/office/officeart/2005/8/layout/process2"/>
    <dgm:cxn modelId="{807E73E4-324D-4E92-AF1D-018125F72C41}" type="presParOf" srcId="{19DE582D-1DFD-4EC5-9F50-44DC57F5A1EB}" destId="{12A3A328-46FF-4658-9B77-035E8914CD7D}" srcOrd="3" destOrd="0" presId="urn:microsoft.com/office/officeart/2005/8/layout/process2"/>
    <dgm:cxn modelId="{CF85215E-D15E-4677-9844-2DC82E171316}" type="presParOf" srcId="{12A3A328-46FF-4658-9B77-035E8914CD7D}" destId="{BDDA510D-AA22-45C5-A215-E89523D6967B}" srcOrd="0" destOrd="0" presId="urn:microsoft.com/office/officeart/2005/8/layout/process2"/>
    <dgm:cxn modelId="{43E475E7-FCFE-49DD-A8CF-67A599CD26D1}" type="presParOf" srcId="{19DE582D-1DFD-4EC5-9F50-44DC57F5A1EB}" destId="{F0B501B4-7B88-440F-A1F7-0DDE8E249AB1}" srcOrd="4" destOrd="0" presId="urn:microsoft.com/office/officeart/2005/8/layout/process2"/>
  </dgm:cxnLst>
  <dgm:bg/>
  <dgm:whole/>
  <dgm:extLst>
    <a:ext uri="http://schemas.microsoft.com/office/drawing/2008/diagram"/>
  </dgm:extLst>
</dgm:dataModel>
</file>

<file path=ppt/diagrams/data2.xml><?xml version="1.0" encoding="utf-8"?>
<dgm:dataModel xmlns:dgm="http://schemas.openxmlformats.org/drawingml/2006/diagram" xmlns:a="http://schemas.openxmlformats.org/drawingml/2006/main">
  <dgm:ptLst>
    <dgm:pt modelId="{186CBD85-2302-4F84-956B-BC3842ABFBA7}" type="doc">
      <dgm:prSet loTypeId="urn:microsoft.com/office/officeart/2005/8/layout/hList3" loCatId="list" qsTypeId="urn:microsoft.com/office/officeart/2005/8/quickstyle/simple1" qsCatId="simple" csTypeId="urn:microsoft.com/office/officeart/2005/8/colors/colorful5" csCatId="colorful" phldr="1"/>
      <dgm:spPr/>
      <dgm:t>
        <a:bodyPr/>
        <a:lstStyle/>
        <a:p>
          <a:endParaRPr lang="en-US"/>
        </a:p>
      </dgm:t>
    </dgm:pt>
    <dgm:pt modelId="{90F702A3-B804-4FDB-BBAC-9C07DD2AB98F}">
      <dgm:prSet phldrT="[Text]"/>
      <dgm:spPr/>
      <dgm:t>
        <a:bodyPr/>
        <a:lstStyle/>
        <a:p>
          <a:r>
            <a:rPr lang="id-ID" dirty="0" smtClean="0">
              <a:solidFill>
                <a:schemeClr val="tx1"/>
              </a:solidFill>
            </a:rPr>
            <a:t>Pengertian</a:t>
          </a:r>
          <a:endParaRPr lang="en-US" dirty="0">
            <a:solidFill>
              <a:schemeClr val="tx1"/>
            </a:solidFill>
          </a:endParaRPr>
        </a:p>
      </dgm:t>
    </dgm:pt>
    <dgm:pt modelId="{8F6C85DC-FC62-431D-9E35-7C37528A5251}" type="parTrans" cxnId="{C25648F8-E2CF-48DA-A3FD-F5647F3D3F73}">
      <dgm:prSet/>
      <dgm:spPr/>
      <dgm:t>
        <a:bodyPr/>
        <a:lstStyle/>
        <a:p>
          <a:endParaRPr lang="en-US">
            <a:solidFill>
              <a:schemeClr val="tx1"/>
            </a:solidFill>
          </a:endParaRPr>
        </a:p>
      </dgm:t>
    </dgm:pt>
    <dgm:pt modelId="{44A5C826-80DC-4AAF-9097-4B0C6A6D94D6}" type="sibTrans" cxnId="{C25648F8-E2CF-48DA-A3FD-F5647F3D3F73}">
      <dgm:prSet/>
      <dgm:spPr/>
      <dgm:t>
        <a:bodyPr/>
        <a:lstStyle/>
        <a:p>
          <a:endParaRPr lang="en-US">
            <a:solidFill>
              <a:schemeClr val="tx1"/>
            </a:solidFill>
          </a:endParaRPr>
        </a:p>
      </dgm:t>
    </dgm:pt>
    <dgm:pt modelId="{7F740AFD-9956-4EBB-A3E7-372E97E65392}">
      <dgm:prSet phldrT="[Text]" custT="1"/>
      <dgm:spPr/>
      <dgm:t>
        <a:bodyPr anchor="t"/>
        <a:lstStyle/>
        <a:p>
          <a:r>
            <a:rPr lang="id-ID" sz="2800" b="1" u="sng" dirty="0" smtClean="0">
              <a:solidFill>
                <a:schemeClr val="tx1"/>
              </a:solidFill>
            </a:rPr>
            <a:t>Cuti </a:t>
          </a:r>
          <a:endParaRPr lang="en-US" sz="2800" b="1" u="sng" dirty="0" smtClean="0">
            <a:solidFill>
              <a:schemeClr val="tx1"/>
            </a:solidFill>
          </a:endParaRPr>
        </a:p>
        <a:p>
          <a:r>
            <a:rPr lang="id-ID" sz="2800" dirty="0" smtClean="0">
              <a:solidFill>
                <a:schemeClr val="tx1"/>
              </a:solidFill>
            </a:rPr>
            <a:t>keadaan tidak masuk kerja yang diizinkan dalam jangka waktu tertentu.</a:t>
          </a:r>
          <a:endParaRPr lang="en-US" sz="2800" dirty="0">
            <a:solidFill>
              <a:schemeClr val="tx1"/>
            </a:solidFill>
          </a:endParaRPr>
        </a:p>
      </dgm:t>
    </dgm:pt>
    <dgm:pt modelId="{00803C65-F66A-465C-868D-24EFC9D68CEA}" type="parTrans" cxnId="{42F992D6-6404-4BB6-8A27-E5AD87F9433E}">
      <dgm:prSet/>
      <dgm:spPr/>
      <dgm:t>
        <a:bodyPr/>
        <a:lstStyle/>
        <a:p>
          <a:endParaRPr lang="en-US">
            <a:solidFill>
              <a:schemeClr val="tx1"/>
            </a:solidFill>
          </a:endParaRPr>
        </a:p>
      </dgm:t>
    </dgm:pt>
    <dgm:pt modelId="{170CD2D8-4CBA-4752-A2E4-E5E6DE80CA3B}" type="sibTrans" cxnId="{42F992D6-6404-4BB6-8A27-E5AD87F9433E}">
      <dgm:prSet/>
      <dgm:spPr/>
      <dgm:t>
        <a:bodyPr/>
        <a:lstStyle/>
        <a:p>
          <a:endParaRPr lang="en-US">
            <a:solidFill>
              <a:schemeClr val="tx1"/>
            </a:solidFill>
          </a:endParaRPr>
        </a:p>
      </dgm:t>
    </dgm:pt>
    <dgm:pt modelId="{FC206308-B12A-4B58-9A58-DE691C7E5DE8}">
      <dgm:prSet phldrT="[Text]" custT="1"/>
      <dgm:spPr/>
      <dgm:t>
        <a:bodyPr anchor="t"/>
        <a:lstStyle/>
        <a:p>
          <a:r>
            <a:rPr lang="id-ID" sz="2800" b="1" u="sng" dirty="0" smtClean="0">
              <a:solidFill>
                <a:schemeClr val="tx1"/>
              </a:solidFill>
            </a:rPr>
            <a:t>Pejabat Yang Berwenang Memberikan Cuti </a:t>
          </a:r>
          <a:r>
            <a:rPr lang="en-US" sz="2800" b="1" u="sng" dirty="0" smtClean="0">
              <a:solidFill>
                <a:schemeClr val="tx1"/>
              </a:solidFill>
            </a:rPr>
            <a:t>(PYBMC)</a:t>
          </a:r>
        </a:p>
        <a:p>
          <a:r>
            <a:rPr lang="id-ID" sz="2800" dirty="0" smtClean="0">
              <a:solidFill>
                <a:schemeClr val="tx1"/>
              </a:solidFill>
            </a:rPr>
            <a:t>PPK atau pejabat yang mendapat delegasi sebagian wewenang dari PPK untuk memberikan cuti.</a:t>
          </a:r>
          <a:endParaRPr lang="en-US" sz="2800" dirty="0">
            <a:solidFill>
              <a:schemeClr val="tx1"/>
            </a:solidFill>
          </a:endParaRPr>
        </a:p>
      </dgm:t>
    </dgm:pt>
    <dgm:pt modelId="{313445D1-1CBF-4DE7-8612-01A4DC095514}" type="parTrans" cxnId="{684C56D7-A282-4083-A75B-4F9B312BD852}">
      <dgm:prSet/>
      <dgm:spPr/>
      <dgm:t>
        <a:bodyPr/>
        <a:lstStyle/>
        <a:p>
          <a:endParaRPr lang="en-US">
            <a:solidFill>
              <a:schemeClr val="tx1"/>
            </a:solidFill>
          </a:endParaRPr>
        </a:p>
      </dgm:t>
    </dgm:pt>
    <dgm:pt modelId="{DE01E746-4F77-49B8-AB38-6BA352581031}" type="sibTrans" cxnId="{684C56D7-A282-4083-A75B-4F9B312BD852}">
      <dgm:prSet/>
      <dgm:spPr/>
      <dgm:t>
        <a:bodyPr/>
        <a:lstStyle/>
        <a:p>
          <a:endParaRPr lang="en-US">
            <a:solidFill>
              <a:schemeClr val="tx1"/>
            </a:solidFill>
          </a:endParaRPr>
        </a:p>
      </dgm:t>
    </dgm:pt>
    <dgm:pt modelId="{5C85E29D-B673-4D78-B32D-C76CE142955F}">
      <dgm:prSet phldrT="[Text]" custT="1"/>
      <dgm:spPr/>
      <dgm:t>
        <a:bodyPr anchor="t"/>
        <a:lstStyle/>
        <a:p>
          <a:r>
            <a:rPr lang="id-ID" sz="2600" b="1" u="sng" dirty="0" smtClean="0">
              <a:solidFill>
                <a:schemeClr val="tx1"/>
              </a:solidFill>
            </a:rPr>
            <a:t>Tim Penguji Kesehatan </a:t>
          </a:r>
          <a:endParaRPr lang="en-US" sz="2600" u="sng" dirty="0" smtClean="0">
            <a:solidFill>
              <a:schemeClr val="tx1"/>
            </a:solidFill>
          </a:endParaRPr>
        </a:p>
        <a:p>
          <a:r>
            <a:rPr lang="id-ID" sz="2600" dirty="0" smtClean="0">
              <a:solidFill>
                <a:schemeClr val="tx1"/>
              </a:solidFill>
            </a:rPr>
            <a:t>suatu tim yang dibentuk oleh Menteri yang menyelenggarakan urusan pemerintahan di bidang kesehatan yang beranggotakan dokter pemerintah untuk menguji kesehatan PNS.</a:t>
          </a:r>
          <a:endParaRPr lang="en-US" sz="2600" dirty="0">
            <a:solidFill>
              <a:schemeClr val="tx1"/>
            </a:solidFill>
          </a:endParaRPr>
        </a:p>
      </dgm:t>
    </dgm:pt>
    <dgm:pt modelId="{0790E371-56A7-4EE8-A6D0-F9E35F0CCAC4}" type="parTrans" cxnId="{821D3446-8BC9-4E43-A5C7-03CCA99BD383}">
      <dgm:prSet/>
      <dgm:spPr/>
      <dgm:t>
        <a:bodyPr/>
        <a:lstStyle/>
        <a:p>
          <a:endParaRPr lang="en-US">
            <a:solidFill>
              <a:schemeClr val="tx1"/>
            </a:solidFill>
          </a:endParaRPr>
        </a:p>
      </dgm:t>
    </dgm:pt>
    <dgm:pt modelId="{7B3DA028-4088-45CA-BF97-B220AE5E504D}" type="sibTrans" cxnId="{821D3446-8BC9-4E43-A5C7-03CCA99BD383}">
      <dgm:prSet/>
      <dgm:spPr/>
      <dgm:t>
        <a:bodyPr/>
        <a:lstStyle/>
        <a:p>
          <a:endParaRPr lang="en-US">
            <a:solidFill>
              <a:schemeClr val="tx1"/>
            </a:solidFill>
          </a:endParaRPr>
        </a:p>
      </dgm:t>
    </dgm:pt>
    <dgm:pt modelId="{E74E3B8F-2287-445A-9158-C8F9BA3BAD56}" type="pres">
      <dgm:prSet presAssocID="{186CBD85-2302-4F84-956B-BC3842ABFBA7}" presName="composite" presStyleCnt="0">
        <dgm:presLayoutVars>
          <dgm:chMax val="1"/>
          <dgm:dir/>
          <dgm:resizeHandles val="exact"/>
        </dgm:presLayoutVars>
      </dgm:prSet>
      <dgm:spPr/>
      <dgm:t>
        <a:bodyPr/>
        <a:lstStyle/>
        <a:p>
          <a:endParaRPr lang="en-US"/>
        </a:p>
      </dgm:t>
    </dgm:pt>
    <dgm:pt modelId="{11B4FD23-3FAC-4643-AC88-CC03C655C9D2}" type="pres">
      <dgm:prSet presAssocID="{90F702A3-B804-4FDB-BBAC-9C07DD2AB98F}" presName="roof" presStyleLbl="dkBgShp" presStyleIdx="0" presStyleCnt="2" custScaleY="62963" custLinFactNeighborY="-9259"/>
      <dgm:spPr/>
      <dgm:t>
        <a:bodyPr/>
        <a:lstStyle/>
        <a:p>
          <a:endParaRPr lang="en-US"/>
        </a:p>
      </dgm:t>
    </dgm:pt>
    <dgm:pt modelId="{DD20CC5F-AD07-4541-B050-A0AD31491590}" type="pres">
      <dgm:prSet presAssocID="{90F702A3-B804-4FDB-BBAC-9C07DD2AB98F}" presName="pillars" presStyleCnt="0"/>
      <dgm:spPr/>
    </dgm:pt>
    <dgm:pt modelId="{A83ED1BD-2E0D-43CE-AE5F-185CA89D88A8}" type="pres">
      <dgm:prSet presAssocID="{90F702A3-B804-4FDB-BBAC-9C07DD2AB98F}" presName="pillar1" presStyleLbl="node1" presStyleIdx="0" presStyleCnt="3" custScaleY="128219" custLinFactNeighborX="-147" custLinFactNeighborY="882">
        <dgm:presLayoutVars>
          <dgm:bulletEnabled val="1"/>
        </dgm:presLayoutVars>
      </dgm:prSet>
      <dgm:spPr/>
      <dgm:t>
        <a:bodyPr/>
        <a:lstStyle/>
        <a:p>
          <a:endParaRPr lang="en-US"/>
        </a:p>
      </dgm:t>
    </dgm:pt>
    <dgm:pt modelId="{1DBD0DCF-4FF3-4794-913B-3480F9FFD0D0}" type="pres">
      <dgm:prSet presAssocID="{FC206308-B12A-4B58-9A58-DE691C7E5DE8}" presName="pillarX" presStyleLbl="node1" presStyleIdx="1" presStyleCnt="3" custScaleY="128219" custLinFactNeighborY="684">
        <dgm:presLayoutVars>
          <dgm:bulletEnabled val="1"/>
        </dgm:presLayoutVars>
      </dgm:prSet>
      <dgm:spPr/>
      <dgm:t>
        <a:bodyPr/>
        <a:lstStyle/>
        <a:p>
          <a:endParaRPr lang="en-US"/>
        </a:p>
      </dgm:t>
    </dgm:pt>
    <dgm:pt modelId="{F34D055B-2F23-4C51-816A-D2DAAD135027}" type="pres">
      <dgm:prSet presAssocID="{5C85E29D-B673-4D78-B32D-C76CE142955F}" presName="pillarX" presStyleLbl="node1" presStyleIdx="2" presStyleCnt="3" custScaleY="128219" custLinFactNeighborY="684">
        <dgm:presLayoutVars>
          <dgm:bulletEnabled val="1"/>
        </dgm:presLayoutVars>
      </dgm:prSet>
      <dgm:spPr/>
      <dgm:t>
        <a:bodyPr/>
        <a:lstStyle/>
        <a:p>
          <a:endParaRPr lang="en-US"/>
        </a:p>
      </dgm:t>
    </dgm:pt>
    <dgm:pt modelId="{95736CAA-C8E2-403F-9A66-61F3F8837029}" type="pres">
      <dgm:prSet presAssocID="{90F702A3-B804-4FDB-BBAC-9C07DD2AB98F}" presName="base" presStyleLbl="dkBgShp" presStyleIdx="1" presStyleCnt="2" custLinFactNeighborY="69048"/>
      <dgm:spPr/>
    </dgm:pt>
  </dgm:ptLst>
  <dgm:cxnLst>
    <dgm:cxn modelId="{42F992D6-6404-4BB6-8A27-E5AD87F9433E}" srcId="{90F702A3-B804-4FDB-BBAC-9C07DD2AB98F}" destId="{7F740AFD-9956-4EBB-A3E7-372E97E65392}" srcOrd="0" destOrd="0" parTransId="{00803C65-F66A-465C-868D-24EFC9D68CEA}" sibTransId="{170CD2D8-4CBA-4752-A2E4-E5E6DE80CA3B}"/>
    <dgm:cxn modelId="{684C56D7-A282-4083-A75B-4F9B312BD852}" srcId="{90F702A3-B804-4FDB-BBAC-9C07DD2AB98F}" destId="{FC206308-B12A-4B58-9A58-DE691C7E5DE8}" srcOrd="1" destOrd="0" parTransId="{313445D1-1CBF-4DE7-8612-01A4DC095514}" sibTransId="{DE01E746-4F77-49B8-AB38-6BA352581031}"/>
    <dgm:cxn modelId="{C25648F8-E2CF-48DA-A3FD-F5647F3D3F73}" srcId="{186CBD85-2302-4F84-956B-BC3842ABFBA7}" destId="{90F702A3-B804-4FDB-BBAC-9C07DD2AB98F}" srcOrd="0" destOrd="0" parTransId="{8F6C85DC-FC62-431D-9E35-7C37528A5251}" sibTransId="{44A5C826-80DC-4AAF-9097-4B0C6A6D94D6}"/>
    <dgm:cxn modelId="{894C8766-CF57-4C1B-9983-10BB4B902ADB}" type="presOf" srcId="{5C85E29D-B673-4D78-B32D-C76CE142955F}" destId="{F34D055B-2F23-4C51-816A-D2DAAD135027}" srcOrd="0" destOrd="0" presId="urn:microsoft.com/office/officeart/2005/8/layout/hList3"/>
    <dgm:cxn modelId="{A3961AA5-A791-4DF4-B8B3-875389EE52B3}" type="presOf" srcId="{186CBD85-2302-4F84-956B-BC3842ABFBA7}" destId="{E74E3B8F-2287-445A-9158-C8F9BA3BAD56}" srcOrd="0" destOrd="0" presId="urn:microsoft.com/office/officeart/2005/8/layout/hList3"/>
    <dgm:cxn modelId="{872224EA-F21F-4C42-B8F8-E10D2040B923}" type="presOf" srcId="{90F702A3-B804-4FDB-BBAC-9C07DD2AB98F}" destId="{11B4FD23-3FAC-4643-AC88-CC03C655C9D2}" srcOrd="0" destOrd="0" presId="urn:microsoft.com/office/officeart/2005/8/layout/hList3"/>
    <dgm:cxn modelId="{588281C9-8434-46D9-B8EF-19F5E325A131}" type="presOf" srcId="{7F740AFD-9956-4EBB-A3E7-372E97E65392}" destId="{A83ED1BD-2E0D-43CE-AE5F-185CA89D88A8}" srcOrd="0" destOrd="0" presId="urn:microsoft.com/office/officeart/2005/8/layout/hList3"/>
    <dgm:cxn modelId="{821D3446-8BC9-4E43-A5C7-03CCA99BD383}" srcId="{90F702A3-B804-4FDB-BBAC-9C07DD2AB98F}" destId="{5C85E29D-B673-4D78-B32D-C76CE142955F}" srcOrd="2" destOrd="0" parTransId="{0790E371-56A7-4EE8-A6D0-F9E35F0CCAC4}" sibTransId="{7B3DA028-4088-45CA-BF97-B220AE5E504D}"/>
    <dgm:cxn modelId="{93B858CB-9067-42AA-80FF-19527EC91C39}" type="presOf" srcId="{FC206308-B12A-4B58-9A58-DE691C7E5DE8}" destId="{1DBD0DCF-4FF3-4794-913B-3480F9FFD0D0}" srcOrd="0" destOrd="0" presId="urn:microsoft.com/office/officeart/2005/8/layout/hList3"/>
    <dgm:cxn modelId="{B5A2348C-136E-4006-ABAF-3B1FFC1B0D2D}" type="presParOf" srcId="{E74E3B8F-2287-445A-9158-C8F9BA3BAD56}" destId="{11B4FD23-3FAC-4643-AC88-CC03C655C9D2}" srcOrd="0" destOrd="0" presId="urn:microsoft.com/office/officeart/2005/8/layout/hList3"/>
    <dgm:cxn modelId="{A7306A53-9BD1-4EE3-846A-4B3A8D7035BF}" type="presParOf" srcId="{E74E3B8F-2287-445A-9158-C8F9BA3BAD56}" destId="{DD20CC5F-AD07-4541-B050-A0AD31491590}" srcOrd="1" destOrd="0" presId="urn:microsoft.com/office/officeart/2005/8/layout/hList3"/>
    <dgm:cxn modelId="{F7E66F9B-7EA4-49A8-AF4D-3F2BEF2192FF}" type="presParOf" srcId="{DD20CC5F-AD07-4541-B050-A0AD31491590}" destId="{A83ED1BD-2E0D-43CE-AE5F-185CA89D88A8}" srcOrd="0" destOrd="0" presId="urn:microsoft.com/office/officeart/2005/8/layout/hList3"/>
    <dgm:cxn modelId="{25490C87-21D0-429D-BF2D-FF11F34EF686}" type="presParOf" srcId="{DD20CC5F-AD07-4541-B050-A0AD31491590}" destId="{1DBD0DCF-4FF3-4794-913B-3480F9FFD0D0}" srcOrd="1" destOrd="0" presId="urn:microsoft.com/office/officeart/2005/8/layout/hList3"/>
    <dgm:cxn modelId="{11B626CF-A9BF-40F5-B82B-CCAAB8FBB674}" type="presParOf" srcId="{DD20CC5F-AD07-4541-B050-A0AD31491590}" destId="{F34D055B-2F23-4C51-816A-D2DAAD135027}" srcOrd="2" destOrd="0" presId="urn:microsoft.com/office/officeart/2005/8/layout/hList3"/>
    <dgm:cxn modelId="{F584331F-43EC-4438-9F9D-7351DDC45799}" type="presParOf" srcId="{E74E3B8F-2287-445A-9158-C8F9BA3BAD56}" destId="{95736CAA-C8E2-403F-9A66-61F3F8837029}" srcOrd="2" destOrd="0" presId="urn:microsoft.com/office/officeart/2005/8/layout/hList3"/>
  </dgm:cxnLst>
  <dgm:bg/>
  <dgm:whole/>
  <dgm:extLst>
    <a:ext uri="http://schemas.microsoft.com/office/drawing/2008/diagram"/>
  </dgm:extLst>
</dgm:dataModel>
</file>

<file path=ppt/diagrams/data3.xml><?xml version="1.0" encoding="utf-8"?>
<dgm:dataModel xmlns:dgm="http://schemas.openxmlformats.org/drawingml/2006/diagram" xmlns:a="http://schemas.openxmlformats.org/drawingml/2006/main">
  <dgm:ptLst>
    <dgm:pt modelId="{465BDB19-7C35-406F-9115-C108C38ED4C7}" type="doc">
      <dgm:prSet loTypeId="urn:microsoft.com/office/officeart/2005/8/layout/hList3" loCatId="list" qsTypeId="urn:microsoft.com/office/officeart/2005/8/quickstyle/simple1" qsCatId="simple" csTypeId="urn:microsoft.com/office/officeart/2005/8/colors/accent2_1" csCatId="accent2" phldr="1"/>
      <dgm:spPr/>
      <dgm:t>
        <a:bodyPr/>
        <a:lstStyle/>
        <a:p>
          <a:endParaRPr lang="en-US"/>
        </a:p>
      </dgm:t>
    </dgm:pt>
    <dgm:pt modelId="{3937AA9D-817D-42EC-80C6-F687C2BA8C6B}">
      <dgm:prSet phldrT="[Text]" custT="1"/>
      <dgm:spPr/>
      <dgm:t>
        <a:bodyPr/>
        <a:lstStyle/>
        <a:p>
          <a:pPr>
            <a:spcAft>
              <a:spcPts val="0"/>
            </a:spcAft>
          </a:pPr>
          <a:r>
            <a:rPr lang="id-ID" sz="4400" dirty="0" smtClean="0"/>
            <a:t>Wewenang</a:t>
          </a:r>
          <a:endParaRPr lang="en-US" sz="4400" dirty="0" smtClean="0"/>
        </a:p>
        <a:p>
          <a:pPr>
            <a:spcAft>
              <a:spcPts val="0"/>
            </a:spcAft>
          </a:pPr>
          <a:r>
            <a:rPr lang="id-ID" sz="2000" dirty="0" smtClean="0"/>
            <a:t>Cuti diberikan oleh PPK </a:t>
          </a:r>
          <a:endParaRPr lang="en-US" sz="2000" dirty="0"/>
        </a:p>
      </dgm:t>
    </dgm:pt>
    <dgm:pt modelId="{1D29B69E-B2B4-40F6-9A72-369251F4C503}" type="parTrans" cxnId="{AD98DFF8-211F-4B09-829F-AC3E442125D4}">
      <dgm:prSet/>
      <dgm:spPr/>
      <dgm:t>
        <a:bodyPr/>
        <a:lstStyle/>
        <a:p>
          <a:endParaRPr lang="en-US"/>
        </a:p>
      </dgm:t>
    </dgm:pt>
    <dgm:pt modelId="{7F5B1662-F74C-4F32-BA8D-2F2AD7F51380}" type="sibTrans" cxnId="{AD98DFF8-211F-4B09-829F-AC3E442125D4}">
      <dgm:prSet/>
      <dgm:spPr/>
      <dgm:t>
        <a:bodyPr/>
        <a:lstStyle/>
        <a:p>
          <a:endParaRPr lang="en-US"/>
        </a:p>
      </dgm:t>
    </dgm:pt>
    <dgm:pt modelId="{6BB157FC-3002-4EBF-8DDF-D6E610234782}">
      <dgm:prSet phldrT="[Text]" custT="1"/>
      <dgm:spPr/>
      <dgm:t>
        <a:bodyPr anchor="t"/>
        <a:lstStyle/>
        <a:p>
          <a:pPr marL="225425" indent="-225425" algn="l"/>
          <a:r>
            <a:rPr lang="en-US" sz="2000" dirty="0" smtClean="0"/>
            <a:t>1. </a:t>
          </a:r>
          <a:r>
            <a:rPr lang="id-ID" sz="2000" dirty="0" smtClean="0"/>
            <a:t>menteri di kementerian, termasuk Jaksa Agung dan Kapolri;</a:t>
          </a:r>
        </a:p>
        <a:p>
          <a:pPr marL="225425" indent="-225425" algn="l"/>
          <a:r>
            <a:rPr lang="en-US" sz="2000" dirty="0" smtClean="0"/>
            <a:t>2. </a:t>
          </a:r>
          <a:r>
            <a:rPr lang="id-ID" sz="2000" dirty="0" smtClean="0"/>
            <a:t>pimpinan lembaga di LPNK, termasuk Kepala BIN dan pejabat lain yang di tentukan oleh Presiden;</a:t>
          </a:r>
        </a:p>
        <a:p>
          <a:pPr marL="225425" indent="-225425" algn="l"/>
          <a:r>
            <a:rPr lang="en-US" sz="2000" dirty="0" smtClean="0"/>
            <a:t>3. </a:t>
          </a:r>
          <a:r>
            <a:rPr lang="id-ID" sz="2000" dirty="0" smtClean="0"/>
            <a:t>Sekjen di sekretariat lembaga negara dan LNS, termasuk Sekretaris MA;</a:t>
          </a:r>
        </a:p>
        <a:p>
          <a:pPr marL="225425" indent="-225425" algn="l"/>
          <a:r>
            <a:rPr lang="en-US" sz="2000" dirty="0" smtClean="0"/>
            <a:t>4. </a:t>
          </a:r>
          <a:r>
            <a:rPr lang="id-ID" sz="2000" dirty="0" smtClean="0"/>
            <a:t>gubernur di provinsi; dan</a:t>
          </a:r>
        </a:p>
        <a:p>
          <a:pPr marL="225425" indent="-225425" algn="l"/>
          <a:r>
            <a:rPr lang="en-US" sz="2000" dirty="0" smtClean="0"/>
            <a:t>5. </a:t>
          </a:r>
          <a:r>
            <a:rPr lang="id-ID" sz="2000" dirty="0" smtClean="0"/>
            <a:t>bupati/walikota di kabupaten/kota.</a:t>
          </a:r>
          <a:endParaRPr lang="en-US" sz="2000" dirty="0"/>
        </a:p>
      </dgm:t>
    </dgm:pt>
    <dgm:pt modelId="{54A94B19-A7C4-4FEA-B505-1867B52DBD5B}" type="parTrans" cxnId="{047FA163-E5BD-427B-B66B-C1E489F78846}">
      <dgm:prSet/>
      <dgm:spPr/>
      <dgm:t>
        <a:bodyPr/>
        <a:lstStyle/>
        <a:p>
          <a:endParaRPr lang="en-US"/>
        </a:p>
      </dgm:t>
    </dgm:pt>
    <dgm:pt modelId="{5F79B505-4A90-42C5-9F99-C772C29212C2}" type="sibTrans" cxnId="{047FA163-E5BD-427B-B66B-C1E489F78846}">
      <dgm:prSet/>
      <dgm:spPr/>
      <dgm:t>
        <a:bodyPr/>
        <a:lstStyle/>
        <a:p>
          <a:endParaRPr lang="en-US"/>
        </a:p>
      </dgm:t>
    </dgm:pt>
    <dgm:pt modelId="{208879F6-A344-4E43-B690-4DCB7EDC6C65}">
      <dgm:prSet phldrT="[Text]" custT="1"/>
      <dgm:spPr/>
      <dgm:t>
        <a:bodyPr anchor="t"/>
        <a:lstStyle/>
        <a:p>
          <a:pPr algn="l"/>
          <a:r>
            <a:rPr lang="id-ID" sz="2400" dirty="0" smtClean="0"/>
            <a:t>PPK dapat mendelegasikan sebagian wewenangnya kepada pejabat di lingkungannya untuk memberikan cuti, kecuali ditentukan lain dalam PP ini atau peraturan perundang-undangan lainnya.</a:t>
          </a:r>
          <a:endParaRPr lang="en-US" sz="2400" dirty="0" smtClean="0"/>
        </a:p>
      </dgm:t>
    </dgm:pt>
    <dgm:pt modelId="{1EE5A527-71CC-4E4C-8DF4-D749150CBF50}" type="parTrans" cxnId="{B48E784F-4ED2-4B67-9033-B094F7A37B30}">
      <dgm:prSet/>
      <dgm:spPr/>
      <dgm:t>
        <a:bodyPr/>
        <a:lstStyle/>
        <a:p>
          <a:endParaRPr lang="en-US"/>
        </a:p>
      </dgm:t>
    </dgm:pt>
    <dgm:pt modelId="{826D5EBD-E1A7-40CB-A8F9-A122090939CE}" type="sibTrans" cxnId="{B48E784F-4ED2-4B67-9033-B094F7A37B30}">
      <dgm:prSet/>
      <dgm:spPr/>
      <dgm:t>
        <a:bodyPr/>
        <a:lstStyle/>
        <a:p>
          <a:endParaRPr lang="en-US"/>
        </a:p>
      </dgm:t>
    </dgm:pt>
    <dgm:pt modelId="{8BA4798E-9936-4F73-AA47-382F376A15F4}">
      <dgm:prSet phldrT="[Text]" custT="1"/>
      <dgm:spPr/>
      <dgm:t>
        <a:bodyPr anchor="t"/>
        <a:lstStyle/>
        <a:p>
          <a:pPr algn="l"/>
          <a:r>
            <a:rPr lang="id-ID" sz="2400" dirty="0" smtClean="0"/>
            <a:t>Cuti bagi PNS yang ditugaskan pada lembaga yang bukan bagian dari K/L diberikan oleh pimpinan lembaga ybs kecuali CLTN.</a:t>
          </a:r>
          <a:endParaRPr lang="en-US" sz="2400" dirty="0" smtClean="0"/>
        </a:p>
      </dgm:t>
    </dgm:pt>
    <dgm:pt modelId="{31DDD673-7A16-46D6-8BB1-02D25917FA5D}" type="parTrans" cxnId="{F6C7ADFD-F99D-44F1-9E21-EBA01461E0C9}">
      <dgm:prSet/>
      <dgm:spPr/>
      <dgm:t>
        <a:bodyPr/>
        <a:lstStyle/>
        <a:p>
          <a:endParaRPr lang="en-US"/>
        </a:p>
      </dgm:t>
    </dgm:pt>
    <dgm:pt modelId="{6D17AE7B-5949-45D0-9A54-9A25ED406FB0}" type="sibTrans" cxnId="{F6C7ADFD-F99D-44F1-9E21-EBA01461E0C9}">
      <dgm:prSet/>
      <dgm:spPr/>
      <dgm:t>
        <a:bodyPr/>
        <a:lstStyle/>
        <a:p>
          <a:endParaRPr lang="en-US"/>
        </a:p>
      </dgm:t>
    </dgm:pt>
    <dgm:pt modelId="{658F7F6F-7548-4A72-8A84-B9FF0072E6CB}" type="pres">
      <dgm:prSet presAssocID="{465BDB19-7C35-406F-9115-C108C38ED4C7}" presName="composite" presStyleCnt="0">
        <dgm:presLayoutVars>
          <dgm:chMax val="1"/>
          <dgm:dir/>
          <dgm:resizeHandles val="exact"/>
        </dgm:presLayoutVars>
      </dgm:prSet>
      <dgm:spPr/>
      <dgm:t>
        <a:bodyPr/>
        <a:lstStyle/>
        <a:p>
          <a:endParaRPr lang="en-US"/>
        </a:p>
      </dgm:t>
    </dgm:pt>
    <dgm:pt modelId="{743863C1-C1E6-49BF-B55E-165268EC0D65}" type="pres">
      <dgm:prSet presAssocID="{3937AA9D-817D-42EC-80C6-F687C2BA8C6B}" presName="roof" presStyleLbl="dkBgShp" presStyleIdx="0" presStyleCnt="2" custScaleY="62963" custLinFactNeighborY="-12963"/>
      <dgm:spPr/>
      <dgm:t>
        <a:bodyPr/>
        <a:lstStyle/>
        <a:p>
          <a:endParaRPr lang="en-US"/>
        </a:p>
      </dgm:t>
    </dgm:pt>
    <dgm:pt modelId="{4DC56D61-E0A5-42B6-B82D-62A9B699E9F2}" type="pres">
      <dgm:prSet presAssocID="{3937AA9D-817D-42EC-80C6-F687C2BA8C6B}" presName="pillars" presStyleCnt="0"/>
      <dgm:spPr/>
    </dgm:pt>
    <dgm:pt modelId="{A38F1BA3-A153-4BCE-9C5B-1A0D479A7F38}" type="pres">
      <dgm:prSet presAssocID="{3937AA9D-817D-42EC-80C6-F687C2BA8C6B}" presName="pillar1" presStyleLbl="node1" presStyleIdx="0" presStyleCnt="3" custScaleY="133157" custLinFactNeighborY="3439">
        <dgm:presLayoutVars>
          <dgm:bulletEnabled val="1"/>
        </dgm:presLayoutVars>
      </dgm:prSet>
      <dgm:spPr/>
      <dgm:t>
        <a:bodyPr/>
        <a:lstStyle/>
        <a:p>
          <a:endParaRPr lang="en-US"/>
        </a:p>
      </dgm:t>
    </dgm:pt>
    <dgm:pt modelId="{79B7831A-1C7D-4C5F-BC64-8E06F64FB7F6}" type="pres">
      <dgm:prSet presAssocID="{208879F6-A344-4E43-B690-4DCB7EDC6C65}" presName="pillarX" presStyleLbl="node1" presStyleIdx="1" presStyleCnt="3" custScaleY="133157" custLinFactNeighborY="3439">
        <dgm:presLayoutVars>
          <dgm:bulletEnabled val="1"/>
        </dgm:presLayoutVars>
      </dgm:prSet>
      <dgm:spPr/>
      <dgm:t>
        <a:bodyPr/>
        <a:lstStyle/>
        <a:p>
          <a:endParaRPr lang="en-US"/>
        </a:p>
      </dgm:t>
    </dgm:pt>
    <dgm:pt modelId="{1B0AB100-941E-4468-B1B8-E72BEAADC373}" type="pres">
      <dgm:prSet presAssocID="{8BA4798E-9936-4F73-AA47-382F376A15F4}" presName="pillarX" presStyleLbl="node1" presStyleIdx="2" presStyleCnt="3" custScaleY="133157" custLinFactNeighborY="3439">
        <dgm:presLayoutVars>
          <dgm:bulletEnabled val="1"/>
        </dgm:presLayoutVars>
      </dgm:prSet>
      <dgm:spPr/>
      <dgm:t>
        <a:bodyPr/>
        <a:lstStyle/>
        <a:p>
          <a:endParaRPr lang="en-US"/>
        </a:p>
      </dgm:t>
    </dgm:pt>
    <dgm:pt modelId="{E72AA078-19BC-4AAD-B8CD-2237939E22F6}" type="pres">
      <dgm:prSet presAssocID="{3937AA9D-817D-42EC-80C6-F687C2BA8C6B}" presName="base" presStyleLbl="dkBgShp" presStyleIdx="1" presStyleCnt="2" custLinFactNeighborY="64286"/>
      <dgm:spPr/>
    </dgm:pt>
  </dgm:ptLst>
  <dgm:cxnLst>
    <dgm:cxn modelId="{9EDF9908-FC1F-453B-B36D-53433F2BF69F}" type="presOf" srcId="{3937AA9D-817D-42EC-80C6-F687C2BA8C6B}" destId="{743863C1-C1E6-49BF-B55E-165268EC0D65}" srcOrd="0" destOrd="0" presId="urn:microsoft.com/office/officeart/2005/8/layout/hList3"/>
    <dgm:cxn modelId="{F6C7ADFD-F99D-44F1-9E21-EBA01461E0C9}" srcId="{3937AA9D-817D-42EC-80C6-F687C2BA8C6B}" destId="{8BA4798E-9936-4F73-AA47-382F376A15F4}" srcOrd="2" destOrd="0" parTransId="{31DDD673-7A16-46D6-8BB1-02D25917FA5D}" sibTransId="{6D17AE7B-5949-45D0-9A54-9A25ED406FB0}"/>
    <dgm:cxn modelId="{08337E23-37E8-46EB-A17B-943FFF052667}" type="presOf" srcId="{6BB157FC-3002-4EBF-8DDF-D6E610234782}" destId="{A38F1BA3-A153-4BCE-9C5B-1A0D479A7F38}" srcOrd="0" destOrd="0" presId="urn:microsoft.com/office/officeart/2005/8/layout/hList3"/>
    <dgm:cxn modelId="{AD98DFF8-211F-4B09-829F-AC3E442125D4}" srcId="{465BDB19-7C35-406F-9115-C108C38ED4C7}" destId="{3937AA9D-817D-42EC-80C6-F687C2BA8C6B}" srcOrd="0" destOrd="0" parTransId="{1D29B69E-B2B4-40F6-9A72-369251F4C503}" sibTransId="{7F5B1662-F74C-4F32-BA8D-2F2AD7F51380}"/>
    <dgm:cxn modelId="{211BA2BB-EABC-450F-BD8B-4170CCB58C83}" type="presOf" srcId="{465BDB19-7C35-406F-9115-C108C38ED4C7}" destId="{658F7F6F-7548-4A72-8A84-B9FF0072E6CB}" srcOrd="0" destOrd="0" presId="urn:microsoft.com/office/officeart/2005/8/layout/hList3"/>
    <dgm:cxn modelId="{BB78C29D-CB6B-497A-A63D-992494826DC8}" type="presOf" srcId="{208879F6-A344-4E43-B690-4DCB7EDC6C65}" destId="{79B7831A-1C7D-4C5F-BC64-8E06F64FB7F6}" srcOrd="0" destOrd="0" presId="urn:microsoft.com/office/officeart/2005/8/layout/hList3"/>
    <dgm:cxn modelId="{047FA163-E5BD-427B-B66B-C1E489F78846}" srcId="{3937AA9D-817D-42EC-80C6-F687C2BA8C6B}" destId="{6BB157FC-3002-4EBF-8DDF-D6E610234782}" srcOrd="0" destOrd="0" parTransId="{54A94B19-A7C4-4FEA-B505-1867B52DBD5B}" sibTransId="{5F79B505-4A90-42C5-9F99-C772C29212C2}"/>
    <dgm:cxn modelId="{FD77CF4B-B76F-4E35-B00C-EC53D8DFFEF5}" type="presOf" srcId="{8BA4798E-9936-4F73-AA47-382F376A15F4}" destId="{1B0AB100-941E-4468-B1B8-E72BEAADC373}" srcOrd="0" destOrd="0" presId="urn:microsoft.com/office/officeart/2005/8/layout/hList3"/>
    <dgm:cxn modelId="{B48E784F-4ED2-4B67-9033-B094F7A37B30}" srcId="{3937AA9D-817D-42EC-80C6-F687C2BA8C6B}" destId="{208879F6-A344-4E43-B690-4DCB7EDC6C65}" srcOrd="1" destOrd="0" parTransId="{1EE5A527-71CC-4E4C-8DF4-D749150CBF50}" sibTransId="{826D5EBD-E1A7-40CB-A8F9-A122090939CE}"/>
    <dgm:cxn modelId="{B2EC07BC-A99B-4ECD-925C-E75DE5525009}" type="presParOf" srcId="{658F7F6F-7548-4A72-8A84-B9FF0072E6CB}" destId="{743863C1-C1E6-49BF-B55E-165268EC0D65}" srcOrd="0" destOrd="0" presId="urn:microsoft.com/office/officeart/2005/8/layout/hList3"/>
    <dgm:cxn modelId="{C3CF261F-F00A-4DF9-8A43-0B70FA45F90E}" type="presParOf" srcId="{658F7F6F-7548-4A72-8A84-B9FF0072E6CB}" destId="{4DC56D61-E0A5-42B6-B82D-62A9B699E9F2}" srcOrd="1" destOrd="0" presId="urn:microsoft.com/office/officeart/2005/8/layout/hList3"/>
    <dgm:cxn modelId="{668A321D-FC41-41BE-9259-20602530DB68}" type="presParOf" srcId="{4DC56D61-E0A5-42B6-B82D-62A9B699E9F2}" destId="{A38F1BA3-A153-4BCE-9C5B-1A0D479A7F38}" srcOrd="0" destOrd="0" presId="urn:microsoft.com/office/officeart/2005/8/layout/hList3"/>
    <dgm:cxn modelId="{FAFC00C5-9C5A-4F7D-A5EF-934BC7F8EEA2}" type="presParOf" srcId="{4DC56D61-E0A5-42B6-B82D-62A9B699E9F2}" destId="{79B7831A-1C7D-4C5F-BC64-8E06F64FB7F6}" srcOrd="1" destOrd="0" presId="urn:microsoft.com/office/officeart/2005/8/layout/hList3"/>
    <dgm:cxn modelId="{ECF5B410-2693-41A5-8050-1C30468E20EC}" type="presParOf" srcId="{4DC56D61-E0A5-42B6-B82D-62A9B699E9F2}" destId="{1B0AB100-941E-4468-B1B8-E72BEAADC373}" srcOrd="2" destOrd="0" presId="urn:microsoft.com/office/officeart/2005/8/layout/hList3"/>
    <dgm:cxn modelId="{5D9C5FB5-9300-4240-A778-54AAB9B1A431}" type="presParOf" srcId="{658F7F6F-7548-4A72-8A84-B9FF0072E6CB}" destId="{E72AA078-19BC-4AAD-B8CD-2237939E22F6}" srcOrd="2" destOrd="0" presId="urn:microsoft.com/office/officeart/2005/8/layout/hList3"/>
  </dgm:cxnLst>
  <dgm:bg/>
  <dgm:whole/>
  <dgm:extLst>
    <a:ext uri="http://schemas.microsoft.com/office/drawing/2008/diagram"/>
  </dgm:extLst>
</dgm:dataModel>
</file>

<file path=ppt/diagrams/data4.xml><?xml version="1.0" encoding="utf-8"?>
<dgm:dataModel xmlns:dgm="http://schemas.openxmlformats.org/drawingml/2006/diagram" xmlns:a="http://schemas.openxmlformats.org/drawingml/2006/main">
  <dgm:ptLst>
    <dgm:pt modelId="{0494251A-8CDB-4FA4-A69A-4B43FB681547}" type="doc">
      <dgm:prSet loTypeId="urn:microsoft.com/office/officeart/2005/8/layout/hList3" loCatId="list" qsTypeId="urn:microsoft.com/office/officeart/2005/8/quickstyle/simple3" qsCatId="simple" csTypeId="urn:microsoft.com/office/officeart/2005/8/colors/colorful4" csCatId="colorful" phldr="1"/>
      <dgm:spPr/>
      <dgm:t>
        <a:bodyPr/>
        <a:lstStyle/>
        <a:p>
          <a:endParaRPr lang="en-US"/>
        </a:p>
      </dgm:t>
    </dgm:pt>
    <dgm:pt modelId="{5760DD24-34CF-4018-9FE7-2DFBE49E7463}">
      <dgm:prSet phldrT="[Text]" custT="1"/>
      <dgm:spPr/>
      <dgm:t>
        <a:bodyPr/>
        <a:lstStyle/>
        <a:p>
          <a:r>
            <a:rPr lang="id-ID" sz="4400" dirty="0" smtClean="0"/>
            <a:t>Jenis Cuti</a:t>
          </a:r>
          <a:endParaRPr lang="en-US" sz="4400" dirty="0"/>
        </a:p>
      </dgm:t>
    </dgm:pt>
    <dgm:pt modelId="{1ECF8737-3F11-4B47-969B-0390258C85B9}" type="parTrans" cxnId="{87490D17-D7F1-40F6-B153-35A6A86A9796}">
      <dgm:prSet/>
      <dgm:spPr/>
      <dgm:t>
        <a:bodyPr/>
        <a:lstStyle/>
        <a:p>
          <a:endParaRPr lang="en-US"/>
        </a:p>
      </dgm:t>
    </dgm:pt>
    <dgm:pt modelId="{D57519F9-6B47-43BB-BFF4-5F601ED69F51}" type="sibTrans" cxnId="{87490D17-D7F1-40F6-B153-35A6A86A9796}">
      <dgm:prSet/>
      <dgm:spPr/>
      <dgm:t>
        <a:bodyPr/>
        <a:lstStyle/>
        <a:p>
          <a:endParaRPr lang="en-US"/>
        </a:p>
      </dgm:t>
    </dgm:pt>
    <dgm:pt modelId="{61508E54-6FFD-4CDA-8961-E1C0575EBEB9}">
      <dgm:prSet phldrT="[Text]"/>
      <dgm:spPr/>
      <dgm:t>
        <a:bodyPr/>
        <a:lstStyle/>
        <a:p>
          <a:pPr marL="112713" indent="0" algn="l"/>
          <a:r>
            <a:rPr lang="en-US" dirty="0" smtClean="0"/>
            <a:t>1. </a:t>
          </a:r>
          <a:r>
            <a:rPr lang="id-ID" dirty="0" smtClean="0"/>
            <a:t>Cuti Tahunan (CT); </a:t>
          </a:r>
        </a:p>
        <a:p>
          <a:pPr marL="112713" indent="0" algn="l"/>
          <a:r>
            <a:rPr lang="en-US" dirty="0" smtClean="0"/>
            <a:t>2. </a:t>
          </a:r>
          <a:r>
            <a:rPr lang="id-ID" dirty="0" smtClean="0"/>
            <a:t>Cuti Besar (CB); </a:t>
          </a:r>
        </a:p>
        <a:p>
          <a:pPr marL="112713" indent="0" algn="l"/>
          <a:r>
            <a:rPr lang="en-US" dirty="0" smtClean="0"/>
            <a:t>3. </a:t>
          </a:r>
          <a:r>
            <a:rPr lang="id-ID" dirty="0" smtClean="0"/>
            <a:t>Cuti Sakit (CS); </a:t>
          </a:r>
        </a:p>
        <a:p>
          <a:pPr marL="112713" indent="0" algn="l"/>
          <a:r>
            <a:rPr lang="en-US" dirty="0" smtClean="0"/>
            <a:t>4. </a:t>
          </a:r>
          <a:r>
            <a:rPr lang="id-ID" dirty="0" smtClean="0"/>
            <a:t>Cuti Melahirkan (CM); </a:t>
          </a:r>
        </a:p>
        <a:p>
          <a:pPr marL="112713" indent="0" algn="l"/>
          <a:r>
            <a:rPr lang="en-US" dirty="0" smtClean="0"/>
            <a:t>5. </a:t>
          </a:r>
          <a:r>
            <a:rPr lang="id-ID" dirty="0" smtClean="0"/>
            <a:t>Cuti karena Alasan Penting (CAP); </a:t>
          </a:r>
        </a:p>
        <a:p>
          <a:pPr marL="112713" indent="0" algn="l"/>
          <a:r>
            <a:rPr lang="en-US" dirty="0" smtClean="0"/>
            <a:t>6. </a:t>
          </a:r>
          <a:r>
            <a:rPr lang="id-ID" dirty="0" smtClean="0"/>
            <a:t>Cuti Bersama (CBer); dan </a:t>
          </a:r>
        </a:p>
        <a:p>
          <a:pPr marL="112713" indent="0" algn="l"/>
          <a:r>
            <a:rPr lang="en-US" dirty="0" smtClean="0"/>
            <a:t>7. </a:t>
          </a:r>
          <a:r>
            <a:rPr lang="id-ID" dirty="0" smtClean="0"/>
            <a:t>Cuti di Luar Tanggungan Negara (CLTN).</a:t>
          </a:r>
          <a:endParaRPr lang="en-US" dirty="0"/>
        </a:p>
      </dgm:t>
    </dgm:pt>
    <dgm:pt modelId="{D5D33A20-4DE4-45AD-A9DB-3FC26192E98D}" type="parTrans" cxnId="{5F89C49D-06B7-4E92-AE2B-DF464D8D94DB}">
      <dgm:prSet/>
      <dgm:spPr/>
      <dgm:t>
        <a:bodyPr/>
        <a:lstStyle/>
        <a:p>
          <a:endParaRPr lang="en-US"/>
        </a:p>
      </dgm:t>
    </dgm:pt>
    <dgm:pt modelId="{6898BC03-0A16-45C8-88DF-23C825E8ED09}" type="sibTrans" cxnId="{5F89C49D-06B7-4E92-AE2B-DF464D8D94DB}">
      <dgm:prSet/>
      <dgm:spPr/>
      <dgm:t>
        <a:bodyPr/>
        <a:lstStyle/>
        <a:p>
          <a:endParaRPr lang="en-US"/>
        </a:p>
      </dgm:t>
    </dgm:pt>
    <dgm:pt modelId="{24F705D6-E3A5-4851-984A-9E0EC3F07C55}" type="pres">
      <dgm:prSet presAssocID="{0494251A-8CDB-4FA4-A69A-4B43FB681547}" presName="composite" presStyleCnt="0">
        <dgm:presLayoutVars>
          <dgm:chMax val="1"/>
          <dgm:dir/>
          <dgm:resizeHandles val="exact"/>
        </dgm:presLayoutVars>
      </dgm:prSet>
      <dgm:spPr/>
      <dgm:t>
        <a:bodyPr/>
        <a:lstStyle/>
        <a:p>
          <a:endParaRPr lang="en-US"/>
        </a:p>
      </dgm:t>
    </dgm:pt>
    <dgm:pt modelId="{27E67282-07F2-4352-A276-8A369EECDF95}" type="pres">
      <dgm:prSet presAssocID="{5760DD24-34CF-4018-9FE7-2DFBE49E7463}" presName="roof" presStyleLbl="dkBgShp" presStyleIdx="0" presStyleCnt="2" custScaleY="72917" custLinFactNeighborY="-8854"/>
      <dgm:spPr/>
      <dgm:t>
        <a:bodyPr/>
        <a:lstStyle/>
        <a:p>
          <a:endParaRPr lang="en-US"/>
        </a:p>
      </dgm:t>
    </dgm:pt>
    <dgm:pt modelId="{DD70EF2C-2BAC-4078-A8F4-356AF00EAB7D}" type="pres">
      <dgm:prSet presAssocID="{5760DD24-34CF-4018-9FE7-2DFBE49E7463}" presName="pillars" presStyleCnt="0"/>
      <dgm:spPr/>
    </dgm:pt>
    <dgm:pt modelId="{C3C7EDF6-ABB5-4845-99E2-A0A45D61BC7F}" type="pres">
      <dgm:prSet presAssocID="{5760DD24-34CF-4018-9FE7-2DFBE49E7463}" presName="pillar1" presStyleLbl="node1" presStyleIdx="0" presStyleCnt="1" custScaleY="113393" custLinFactNeighborY="-2976">
        <dgm:presLayoutVars>
          <dgm:bulletEnabled val="1"/>
        </dgm:presLayoutVars>
      </dgm:prSet>
      <dgm:spPr/>
      <dgm:t>
        <a:bodyPr/>
        <a:lstStyle/>
        <a:p>
          <a:endParaRPr lang="en-US"/>
        </a:p>
      </dgm:t>
    </dgm:pt>
    <dgm:pt modelId="{77976B9D-FBBE-4C11-B864-B960E2568AA4}" type="pres">
      <dgm:prSet presAssocID="{5760DD24-34CF-4018-9FE7-2DFBE49E7463}" presName="base" presStyleLbl="dkBgShp" presStyleIdx="1" presStyleCnt="2" custLinFactNeighborY="19494"/>
      <dgm:spPr/>
    </dgm:pt>
  </dgm:ptLst>
  <dgm:cxnLst>
    <dgm:cxn modelId="{9DC3761F-3964-4A81-9C2F-A964A4E8EAE7}" type="presOf" srcId="{0494251A-8CDB-4FA4-A69A-4B43FB681547}" destId="{24F705D6-E3A5-4851-984A-9E0EC3F07C55}" srcOrd="0" destOrd="0" presId="urn:microsoft.com/office/officeart/2005/8/layout/hList3"/>
    <dgm:cxn modelId="{5F89C49D-06B7-4E92-AE2B-DF464D8D94DB}" srcId="{5760DD24-34CF-4018-9FE7-2DFBE49E7463}" destId="{61508E54-6FFD-4CDA-8961-E1C0575EBEB9}" srcOrd="0" destOrd="0" parTransId="{D5D33A20-4DE4-45AD-A9DB-3FC26192E98D}" sibTransId="{6898BC03-0A16-45C8-88DF-23C825E8ED09}"/>
    <dgm:cxn modelId="{8A425872-D493-4792-B7C9-C4A52B1DB9D9}" type="presOf" srcId="{5760DD24-34CF-4018-9FE7-2DFBE49E7463}" destId="{27E67282-07F2-4352-A276-8A369EECDF95}" srcOrd="0" destOrd="0" presId="urn:microsoft.com/office/officeart/2005/8/layout/hList3"/>
    <dgm:cxn modelId="{01138651-1B40-415D-931A-98F1BF497A40}" type="presOf" srcId="{61508E54-6FFD-4CDA-8961-E1C0575EBEB9}" destId="{C3C7EDF6-ABB5-4845-99E2-A0A45D61BC7F}" srcOrd="0" destOrd="0" presId="urn:microsoft.com/office/officeart/2005/8/layout/hList3"/>
    <dgm:cxn modelId="{87490D17-D7F1-40F6-B153-35A6A86A9796}" srcId="{0494251A-8CDB-4FA4-A69A-4B43FB681547}" destId="{5760DD24-34CF-4018-9FE7-2DFBE49E7463}" srcOrd="0" destOrd="0" parTransId="{1ECF8737-3F11-4B47-969B-0390258C85B9}" sibTransId="{D57519F9-6B47-43BB-BFF4-5F601ED69F51}"/>
    <dgm:cxn modelId="{95729C5A-3CEA-4255-B1A2-7F506472F4CB}" type="presParOf" srcId="{24F705D6-E3A5-4851-984A-9E0EC3F07C55}" destId="{27E67282-07F2-4352-A276-8A369EECDF95}" srcOrd="0" destOrd="0" presId="urn:microsoft.com/office/officeart/2005/8/layout/hList3"/>
    <dgm:cxn modelId="{6F7A6F02-DF82-4CCB-B939-A9D81F313C2E}" type="presParOf" srcId="{24F705D6-E3A5-4851-984A-9E0EC3F07C55}" destId="{DD70EF2C-2BAC-4078-A8F4-356AF00EAB7D}" srcOrd="1" destOrd="0" presId="urn:microsoft.com/office/officeart/2005/8/layout/hList3"/>
    <dgm:cxn modelId="{19DE7624-18CF-4149-80F2-1F7A9867D4CA}" type="presParOf" srcId="{DD70EF2C-2BAC-4078-A8F4-356AF00EAB7D}" destId="{C3C7EDF6-ABB5-4845-99E2-A0A45D61BC7F}" srcOrd="0" destOrd="0" presId="urn:microsoft.com/office/officeart/2005/8/layout/hList3"/>
    <dgm:cxn modelId="{62E9F7CD-6DB4-45A3-8E4B-29771A71C32B}" type="presParOf" srcId="{24F705D6-E3A5-4851-984A-9E0EC3F07C55}" destId="{77976B9D-FBBE-4C11-B864-B960E2568AA4}" srcOrd="2" destOrd="0" presId="urn:microsoft.com/office/officeart/2005/8/layout/hList3"/>
  </dgm:cxnLst>
  <dgm:bg/>
  <dgm:whole/>
  <dgm:extLst>
    <a:ext uri="http://schemas.microsoft.com/office/drawing/2008/diagram"/>
  </dgm:extLst>
</dgm:dataModel>
</file>

<file path=ppt/diagrams/data5.xml><?xml version="1.0" encoding="utf-8"?>
<dgm:dataModel xmlns:dgm="http://schemas.openxmlformats.org/drawingml/2006/diagram" xmlns:a="http://schemas.openxmlformats.org/drawingml/2006/main">
  <dgm:ptLst>
    <dgm:pt modelId="{83D4F7C9-1C7A-4E9E-9618-7A4701987EA7}" type="doc">
      <dgm:prSet loTypeId="urn:microsoft.com/office/officeart/2005/8/layout/hierarchy2" loCatId="hierarchy" qsTypeId="urn:microsoft.com/office/officeart/2005/8/quickstyle/3d2" qsCatId="3D" csTypeId="urn:microsoft.com/office/officeart/2005/8/colors/colorful2" csCatId="colorful" phldr="1"/>
      <dgm:spPr/>
      <dgm:t>
        <a:bodyPr/>
        <a:lstStyle/>
        <a:p>
          <a:endParaRPr lang="en-US"/>
        </a:p>
      </dgm:t>
    </dgm:pt>
    <dgm:pt modelId="{522C12AB-C545-4E55-B301-A09C19D01539}">
      <dgm:prSet phldrT="[Text]" custT="1"/>
      <dgm:spPr/>
      <dgm:t>
        <a:bodyPr/>
        <a:lstStyle/>
        <a:p>
          <a:r>
            <a:rPr lang="id-ID" sz="2400" dirty="0" smtClean="0"/>
            <a:t>Cuti Tahunan</a:t>
          </a:r>
          <a:endParaRPr lang="en-US" sz="2400" dirty="0"/>
        </a:p>
      </dgm:t>
    </dgm:pt>
    <dgm:pt modelId="{6C6A093F-7AA8-419E-A863-A3976102880E}" type="parTrans" cxnId="{C2707D5A-25CA-4ABF-8651-9B01217DEC9D}">
      <dgm:prSet/>
      <dgm:spPr/>
      <dgm:t>
        <a:bodyPr/>
        <a:lstStyle/>
        <a:p>
          <a:endParaRPr lang="en-US" sz="1800"/>
        </a:p>
      </dgm:t>
    </dgm:pt>
    <dgm:pt modelId="{58BB1308-7241-4FC6-B606-0E98AA3989B7}" type="sibTrans" cxnId="{C2707D5A-25CA-4ABF-8651-9B01217DEC9D}">
      <dgm:prSet/>
      <dgm:spPr/>
      <dgm:t>
        <a:bodyPr/>
        <a:lstStyle/>
        <a:p>
          <a:endParaRPr lang="en-US" sz="1800"/>
        </a:p>
      </dgm:t>
    </dgm:pt>
    <dgm:pt modelId="{88FD703C-DAE3-4257-8211-20B8B9C7350F}">
      <dgm:prSet phldrT="[Text]" custT="1"/>
      <dgm:spPr/>
      <dgm:t>
        <a:bodyPr/>
        <a:lstStyle/>
        <a:p>
          <a:pPr marL="339725" indent="-227013" algn="l"/>
          <a:r>
            <a:rPr lang="en-US" sz="1800" dirty="0" smtClean="0">
              <a:solidFill>
                <a:schemeClr val="tx1"/>
              </a:solidFill>
            </a:rPr>
            <a:t>&gt; 	</a:t>
          </a:r>
          <a:r>
            <a:rPr lang="id-ID" sz="1800" dirty="0" smtClean="0">
              <a:solidFill>
                <a:schemeClr val="tx1"/>
              </a:solidFill>
            </a:rPr>
            <a:t>PNS dan calon PNS </a:t>
          </a:r>
          <a:endParaRPr lang="en-US" sz="1800" dirty="0" smtClean="0">
            <a:solidFill>
              <a:schemeClr val="tx1"/>
            </a:solidFill>
          </a:endParaRPr>
        </a:p>
        <a:p>
          <a:pPr marL="339725" indent="-227013" algn="l"/>
          <a:r>
            <a:rPr lang="en-US" sz="1800" dirty="0" smtClean="0">
              <a:solidFill>
                <a:schemeClr val="tx1"/>
              </a:solidFill>
            </a:rPr>
            <a:t>&gt; 	</a:t>
          </a:r>
          <a:r>
            <a:rPr lang="id-ID" sz="1800" dirty="0" smtClean="0">
              <a:solidFill>
                <a:schemeClr val="tx1"/>
              </a:solidFill>
            </a:rPr>
            <a:t>telah bekerja paling kurang 1 tahun secara terus menerus </a:t>
          </a:r>
          <a:endParaRPr lang="en-US" sz="1800" dirty="0">
            <a:solidFill>
              <a:schemeClr val="tx1"/>
            </a:solidFill>
          </a:endParaRPr>
        </a:p>
      </dgm:t>
    </dgm:pt>
    <dgm:pt modelId="{CF271B51-81FD-4FD8-89E8-9B22B2A9D833}" type="parTrans" cxnId="{152DCA24-17A0-45D4-8036-DC89111FF5F1}">
      <dgm:prSet custT="1"/>
      <dgm:spPr/>
      <dgm:t>
        <a:bodyPr/>
        <a:lstStyle/>
        <a:p>
          <a:endParaRPr lang="en-US" sz="1800"/>
        </a:p>
      </dgm:t>
    </dgm:pt>
    <dgm:pt modelId="{FA9A6486-9334-400E-A96C-85FC51797F39}" type="sibTrans" cxnId="{152DCA24-17A0-45D4-8036-DC89111FF5F1}">
      <dgm:prSet/>
      <dgm:spPr/>
      <dgm:t>
        <a:bodyPr/>
        <a:lstStyle/>
        <a:p>
          <a:endParaRPr lang="en-US" sz="1800"/>
        </a:p>
      </dgm:t>
    </dgm:pt>
    <dgm:pt modelId="{C9F31389-C8E7-4447-98D0-8F3544EE054F}">
      <dgm:prSet phldrT="[Text]" custT="1"/>
      <dgm:spPr/>
      <dgm:t>
        <a:bodyPr/>
        <a:lstStyle/>
        <a:p>
          <a:pPr marL="339725" indent="-227013" algn="l"/>
          <a:r>
            <a:rPr lang="id-ID" sz="1800" noProof="0" dirty="0" smtClean="0">
              <a:solidFill>
                <a:schemeClr val="tx1"/>
              </a:solidFill>
            </a:rPr>
            <a:t>&gt;  	dapat ditangguhkan </a:t>
          </a:r>
          <a:r>
            <a:rPr lang="id-ID" sz="1800" noProof="0" dirty="0" smtClean="0">
              <a:solidFill>
                <a:schemeClr val="tx1"/>
              </a:solidFill>
              <a:latin typeface="Times New Roman"/>
              <a:cs typeface="Times New Roman"/>
            </a:rPr>
            <a:t>→ </a:t>
          </a:r>
          <a:r>
            <a:rPr lang="id-ID" sz="1800" noProof="0" dirty="0" smtClean="0">
              <a:solidFill>
                <a:srgbClr val="FF0000"/>
              </a:solidFill>
            </a:rPr>
            <a:t>paling lama 1 tahun </a:t>
          </a:r>
          <a:r>
            <a:rPr lang="id-ID" sz="1800" noProof="0" dirty="0" smtClean="0">
              <a:solidFill>
                <a:schemeClr val="tx1"/>
              </a:solidFill>
              <a:latin typeface="Times New Roman"/>
              <a:cs typeface="Times New Roman"/>
            </a:rPr>
            <a:t>→ </a:t>
          </a:r>
          <a:r>
            <a:rPr lang="id-ID" sz="1800" noProof="0" dirty="0" smtClean="0">
              <a:solidFill>
                <a:schemeClr val="tx1"/>
              </a:solidFill>
            </a:rPr>
            <a:t>kepentingan dinas mendesak </a:t>
          </a:r>
        </a:p>
        <a:p>
          <a:pPr marL="339725" indent="-227013" algn="l"/>
          <a:r>
            <a:rPr lang="id-ID" sz="1800" noProof="0" dirty="0" smtClean="0">
              <a:solidFill>
                <a:schemeClr val="tx1"/>
              </a:solidFill>
            </a:rPr>
            <a:t>&gt;	sisa Hak atas cuti tahunan untuk tahun berjalan </a:t>
          </a:r>
          <a:r>
            <a:rPr lang="id-ID" sz="1800" noProof="0" dirty="0" smtClean="0">
              <a:solidFill>
                <a:schemeClr val="tx1"/>
              </a:solidFill>
              <a:latin typeface="Times New Roman"/>
              <a:cs typeface="Times New Roman"/>
            </a:rPr>
            <a:t>→ </a:t>
          </a:r>
          <a:r>
            <a:rPr lang="id-ID" sz="1800" noProof="0" dirty="0" smtClean="0">
              <a:solidFill>
                <a:schemeClr val="tx1"/>
              </a:solidFill>
            </a:rPr>
            <a:t> dihitung penuh dalam tahun berikutnya</a:t>
          </a:r>
          <a:endParaRPr lang="id-ID" sz="1800" noProof="0" dirty="0">
            <a:solidFill>
              <a:schemeClr val="tx1"/>
            </a:solidFill>
          </a:endParaRPr>
        </a:p>
      </dgm:t>
    </dgm:pt>
    <dgm:pt modelId="{D88A86E1-D65A-4FF2-89B5-4B7AF03FB251}" type="parTrans" cxnId="{DEE87739-236A-40A7-8E4D-78A0798E7CA6}">
      <dgm:prSet custT="1"/>
      <dgm:spPr/>
      <dgm:t>
        <a:bodyPr/>
        <a:lstStyle/>
        <a:p>
          <a:endParaRPr lang="en-US" sz="1800"/>
        </a:p>
      </dgm:t>
    </dgm:pt>
    <dgm:pt modelId="{EE485BF3-E75C-49D2-BB44-72FD359591FC}" type="sibTrans" cxnId="{DEE87739-236A-40A7-8E4D-78A0798E7CA6}">
      <dgm:prSet/>
      <dgm:spPr/>
      <dgm:t>
        <a:bodyPr/>
        <a:lstStyle/>
        <a:p>
          <a:endParaRPr lang="en-US" sz="1800"/>
        </a:p>
      </dgm:t>
    </dgm:pt>
    <dgm:pt modelId="{F6AB0D7E-CAE6-4264-B6AD-149E6FF2D042}">
      <dgm:prSet custT="1"/>
      <dgm:spPr/>
      <dgm:t>
        <a:bodyPr/>
        <a:lstStyle/>
        <a:p>
          <a:pPr marL="339725" indent="-227013" algn="l"/>
          <a:r>
            <a:rPr lang="en-US" sz="1800" dirty="0" smtClean="0">
              <a:solidFill>
                <a:schemeClr val="tx1"/>
              </a:solidFill>
            </a:rPr>
            <a:t>&gt; 	</a:t>
          </a:r>
          <a:r>
            <a:rPr lang="id-ID" sz="1800" dirty="0" smtClean="0">
              <a:solidFill>
                <a:schemeClr val="tx1"/>
              </a:solidFill>
            </a:rPr>
            <a:t>Lamanya </a:t>
          </a:r>
          <a:r>
            <a:rPr lang="id-ID" sz="1800" dirty="0" smtClean="0">
              <a:solidFill>
                <a:srgbClr val="FF0000"/>
              </a:solidFill>
            </a:rPr>
            <a:t>12 hari kerja</a:t>
          </a:r>
          <a:endParaRPr lang="en-US" sz="1800" dirty="0" smtClean="0">
            <a:solidFill>
              <a:srgbClr val="FF0000"/>
            </a:solidFill>
          </a:endParaRPr>
        </a:p>
        <a:p>
          <a:pPr marL="339725" indent="-227013" algn="l"/>
          <a:r>
            <a:rPr lang="en-US" sz="1800" dirty="0" smtClean="0">
              <a:solidFill>
                <a:schemeClr val="tx1"/>
              </a:solidFill>
            </a:rPr>
            <a:t>&gt;  	</a:t>
          </a:r>
          <a:r>
            <a:rPr lang="id-ID" sz="1800" dirty="0" smtClean="0">
              <a:solidFill>
                <a:schemeClr val="tx1"/>
              </a:solidFill>
            </a:rPr>
            <a:t>tidak digunakan dalam tahun ybs</a:t>
          </a:r>
          <a:r>
            <a:rPr lang="en-US" sz="1800" dirty="0" smtClean="0">
              <a:solidFill>
                <a:schemeClr val="tx1"/>
              </a:solidFill>
            </a:rPr>
            <a:t> </a:t>
          </a:r>
          <a:r>
            <a:rPr lang="en-US" sz="1800" dirty="0" smtClean="0">
              <a:solidFill>
                <a:schemeClr val="tx1"/>
              </a:solidFill>
              <a:latin typeface="Times New Roman"/>
              <a:cs typeface="Times New Roman"/>
            </a:rPr>
            <a:t>→ </a:t>
          </a:r>
          <a:r>
            <a:rPr lang="id-ID" sz="1800" dirty="0" smtClean="0">
              <a:solidFill>
                <a:srgbClr val="FF0000"/>
              </a:solidFill>
            </a:rPr>
            <a:t>paling lama 18 hari kerja </a:t>
          </a:r>
          <a:endParaRPr lang="en-US" sz="1800" dirty="0" smtClean="0">
            <a:solidFill>
              <a:srgbClr val="FF0000"/>
            </a:solidFill>
          </a:endParaRPr>
        </a:p>
        <a:p>
          <a:pPr marL="339725" indent="-227013" algn="l"/>
          <a:r>
            <a:rPr lang="en-US" sz="1800" dirty="0" smtClean="0">
              <a:solidFill>
                <a:schemeClr val="tx1"/>
              </a:solidFill>
              <a:latin typeface="Times New Roman"/>
              <a:cs typeface="Times New Roman"/>
            </a:rPr>
            <a:t>&gt; 	</a:t>
          </a:r>
          <a:r>
            <a:rPr lang="id-ID" sz="1800" dirty="0" smtClean="0">
              <a:solidFill>
                <a:schemeClr val="tx1"/>
              </a:solidFill>
            </a:rPr>
            <a:t>tidak digunakan</a:t>
          </a:r>
          <a:r>
            <a:rPr lang="en-US" sz="1800" dirty="0" smtClean="0">
              <a:solidFill>
                <a:schemeClr val="tx1"/>
              </a:solidFill>
            </a:rPr>
            <a:t> </a:t>
          </a:r>
          <a:r>
            <a:rPr lang="id-ID" sz="1800" dirty="0" smtClean="0">
              <a:solidFill>
                <a:schemeClr val="tx1"/>
              </a:solidFill>
            </a:rPr>
            <a:t>2 tahun atau lebih berturut-turut</a:t>
          </a:r>
          <a:r>
            <a:rPr lang="en-US" sz="1800" dirty="0" smtClean="0">
              <a:solidFill>
                <a:schemeClr val="tx1"/>
              </a:solidFill>
            </a:rPr>
            <a:t> </a:t>
          </a:r>
          <a:r>
            <a:rPr lang="en-US" sz="1800" dirty="0" smtClean="0">
              <a:solidFill>
                <a:schemeClr val="tx1"/>
              </a:solidFill>
              <a:latin typeface="Times New Roman"/>
              <a:cs typeface="Times New Roman"/>
            </a:rPr>
            <a:t>→                </a:t>
          </a:r>
          <a:r>
            <a:rPr lang="id-ID" sz="1800" dirty="0" smtClean="0">
              <a:solidFill>
                <a:srgbClr val="FF0000"/>
              </a:solidFill>
            </a:rPr>
            <a:t>paling lama 24 hari kerja </a:t>
          </a:r>
          <a:endParaRPr lang="en-US" sz="1800" dirty="0" smtClean="0">
            <a:solidFill>
              <a:srgbClr val="FF0000"/>
            </a:solidFill>
          </a:endParaRPr>
        </a:p>
        <a:p>
          <a:pPr marL="339725" indent="-227013" algn="l"/>
          <a:r>
            <a:rPr lang="en-US" sz="1800" dirty="0" smtClean="0">
              <a:solidFill>
                <a:schemeClr val="tx1"/>
              </a:solidFill>
            </a:rPr>
            <a:t>&gt; 	y</a:t>
          </a:r>
          <a:r>
            <a:rPr lang="id-ID" sz="1800" dirty="0" smtClean="0">
              <a:solidFill>
                <a:schemeClr val="tx1"/>
              </a:solidFill>
            </a:rPr>
            <a:t>ang akan digunakan di tempat yang sulit perhubungannya</a:t>
          </a:r>
          <a:r>
            <a:rPr lang="en-US" sz="1800" dirty="0" smtClean="0">
              <a:solidFill>
                <a:schemeClr val="tx1"/>
              </a:solidFill>
            </a:rPr>
            <a:t> </a:t>
          </a:r>
          <a:r>
            <a:rPr lang="en-US" sz="1800" dirty="0" smtClean="0">
              <a:solidFill>
                <a:schemeClr val="tx1"/>
              </a:solidFill>
              <a:latin typeface="Times New Roman"/>
              <a:cs typeface="Times New Roman"/>
            </a:rPr>
            <a:t>→   </a:t>
          </a:r>
          <a:r>
            <a:rPr lang="id-ID" sz="1800" noProof="0" dirty="0" smtClean="0">
              <a:solidFill>
                <a:srgbClr val="FF0000"/>
              </a:solidFill>
              <a:latin typeface="Times New Roman"/>
              <a:cs typeface="Times New Roman"/>
            </a:rPr>
            <a:t>ditambah</a:t>
          </a:r>
          <a:r>
            <a:rPr lang="en-US" sz="1800" dirty="0" smtClean="0">
              <a:solidFill>
                <a:schemeClr val="tx1"/>
              </a:solidFill>
              <a:latin typeface="Times New Roman"/>
              <a:cs typeface="Times New Roman"/>
            </a:rPr>
            <a:t> </a:t>
          </a:r>
          <a:r>
            <a:rPr lang="id-ID" sz="1800" dirty="0" smtClean="0">
              <a:solidFill>
                <a:srgbClr val="FF0000"/>
              </a:solidFill>
            </a:rPr>
            <a:t>paling lama 12 hari kalender</a:t>
          </a:r>
          <a:endParaRPr lang="en-US" sz="1800" dirty="0">
            <a:solidFill>
              <a:srgbClr val="FF0000"/>
            </a:solidFill>
          </a:endParaRPr>
        </a:p>
      </dgm:t>
    </dgm:pt>
    <dgm:pt modelId="{307E5B34-A26A-4C39-AE8F-DD088A14457F}" type="parTrans" cxnId="{E949EA8D-7ECA-4215-BECC-498875FF2B7A}">
      <dgm:prSet custT="1"/>
      <dgm:spPr/>
      <dgm:t>
        <a:bodyPr/>
        <a:lstStyle/>
        <a:p>
          <a:endParaRPr lang="en-US" sz="1800"/>
        </a:p>
      </dgm:t>
    </dgm:pt>
    <dgm:pt modelId="{724091C5-EAA9-4285-9F88-EF0E971A1AC4}" type="sibTrans" cxnId="{E949EA8D-7ECA-4215-BECC-498875FF2B7A}">
      <dgm:prSet/>
      <dgm:spPr/>
      <dgm:t>
        <a:bodyPr/>
        <a:lstStyle/>
        <a:p>
          <a:endParaRPr lang="en-US" sz="1800"/>
        </a:p>
      </dgm:t>
    </dgm:pt>
    <dgm:pt modelId="{3329215B-4A6F-47B1-9018-5EE0856B1AB6}" type="pres">
      <dgm:prSet presAssocID="{83D4F7C9-1C7A-4E9E-9618-7A4701987EA7}" presName="diagram" presStyleCnt="0">
        <dgm:presLayoutVars>
          <dgm:chPref val="1"/>
          <dgm:dir/>
          <dgm:animOne val="branch"/>
          <dgm:animLvl val="lvl"/>
          <dgm:resizeHandles val="exact"/>
        </dgm:presLayoutVars>
      </dgm:prSet>
      <dgm:spPr/>
      <dgm:t>
        <a:bodyPr/>
        <a:lstStyle/>
        <a:p>
          <a:endParaRPr lang="id-ID"/>
        </a:p>
      </dgm:t>
    </dgm:pt>
    <dgm:pt modelId="{30FE2506-FF80-4A9E-BEF0-EEF429262699}" type="pres">
      <dgm:prSet presAssocID="{522C12AB-C545-4E55-B301-A09C19D01539}" presName="root1" presStyleCnt="0"/>
      <dgm:spPr/>
    </dgm:pt>
    <dgm:pt modelId="{524EFDB1-1CFE-474A-953F-D41765E94981}" type="pres">
      <dgm:prSet presAssocID="{522C12AB-C545-4E55-B301-A09C19D01539}" presName="LevelOneTextNode" presStyleLbl="node0" presStyleIdx="0" presStyleCnt="1" custScaleX="94805" custScaleY="186382" custLinFactNeighborY="-29500">
        <dgm:presLayoutVars>
          <dgm:chPref val="3"/>
        </dgm:presLayoutVars>
      </dgm:prSet>
      <dgm:spPr/>
      <dgm:t>
        <a:bodyPr/>
        <a:lstStyle/>
        <a:p>
          <a:endParaRPr lang="en-US"/>
        </a:p>
      </dgm:t>
    </dgm:pt>
    <dgm:pt modelId="{00D762BC-CC32-4290-A41A-49A917152402}" type="pres">
      <dgm:prSet presAssocID="{522C12AB-C545-4E55-B301-A09C19D01539}" presName="level2hierChild" presStyleCnt="0"/>
      <dgm:spPr/>
    </dgm:pt>
    <dgm:pt modelId="{4BF42D92-EEF0-4F4B-BFD7-2D7A295CFBE2}" type="pres">
      <dgm:prSet presAssocID="{CF271B51-81FD-4FD8-89E8-9B22B2A9D833}" presName="conn2-1" presStyleLbl="parChTrans1D2" presStyleIdx="0" presStyleCnt="3"/>
      <dgm:spPr/>
      <dgm:t>
        <a:bodyPr/>
        <a:lstStyle/>
        <a:p>
          <a:endParaRPr lang="id-ID"/>
        </a:p>
      </dgm:t>
    </dgm:pt>
    <dgm:pt modelId="{C0E63CF8-AB0D-4C32-ACA2-35348337151B}" type="pres">
      <dgm:prSet presAssocID="{CF271B51-81FD-4FD8-89E8-9B22B2A9D833}" presName="connTx" presStyleLbl="parChTrans1D2" presStyleIdx="0" presStyleCnt="3"/>
      <dgm:spPr/>
      <dgm:t>
        <a:bodyPr/>
        <a:lstStyle/>
        <a:p>
          <a:endParaRPr lang="id-ID"/>
        </a:p>
      </dgm:t>
    </dgm:pt>
    <dgm:pt modelId="{BF066A61-175F-462A-BF03-8075B7D6466E}" type="pres">
      <dgm:prSet presAssocID="{88FD703C-DAE3-4257-8211-20B8B9C7350F}" presName="root2" presStyleCnt="0"/>
      <dgm:spPr/>
    </dgm:pt>
    <dgm:pt modelId="{FDFB0721-9F5F-44FE-90EF-734A8E6EB5A9}" type="pres">
      <dgm:prSet presAssocID="{88FD703C-DAE3-4257-8211-20B8B9C7350F}" presName="LevelTwoTextNode" presStyleLbl="node2" presStyleIdx="0" presStyleCnt="3" custScaleX="442356">
        <dgm:presLayoutVars>
          <dgm:chPref val="3"/>
        </dgm:presLayoutVars>
      </dgm:prSet>
      <dgm:spPr/>
      <dgm:t>
        <a:bodyPr/>
        <a:lstStyle/>
        <a:p>
          <a:endParaRPr lang="en-US"/>
        </a:p>
      </dgm:t>
    </dgm:pt>
    <dgm:pt modelId="{F2636514-54EB-4353-85F7-CC088F7A43EF}" type="pres">
      <dgm:prSet presAssocID="{88FD703C-DAE3-4257-8211-20B8B9C7350F}" presName="level3hierChild" presStyleCnt="0"/>
      <dgm:spPr/>
    </dgm:pt>
    <dgm:pt modelId="{E1B9DF46-677B-49B8-89AA-68EA860E5EE2}" type="pres">
      <dgm:prSet presAssocID="{307E5B34-A26A-4C39-AE8F-DD088A14457F}" presName="conn2-1" presStyleLbl="parChTrans1D2" presStyleIdx="1" presStyleCnt="3"/>
      <dgm:spPr/>
      <dgm:t>
        <a:bodyPr/>
        <a:lstStyle/>
        <a:p>
          <a:endParaRPr lang="id-ID"/>
        </a:p>
      </dgm:t>
    </dgm:pt>
    <dgm:pt modelId="{988D94FA-1AA0-40F0-9F88-DF68D14DE8A7}" type="pres">
      <dgm:prSet presAssocID="{307E5B34-A26A-4C39-AE8F-DD088A14457F}" presName="connTx" presStyleLbl="parChTrans1D2" presStyleIdx="1" presStyleCnt="3"/>
      <dgm:spPr/>
      <dgm:t>
        <a:bodyPr/>
        <a:lstStyle/>
        <a:p>
          <a:endParaRPr lang="id-ID"/>
        </a:p>
      </dgm:t>
    </dgm:pt>
    <dgm:pt modelId="{BE0572BC-2321-4790-9569-01527BC3A327}" type="pres">
      <dgm:prSet presAssocID="{F6AB0D7E-CAE6-4264-B6AD-149E6FF2D042}" presName="root2" presStyleCnt="0"/>
      <dgm:spPr/>
    </dgm:pt>
    <dgm:pt modelId="{1A5B92F7-266A-4CDB-BC34-A37A7962FD3A}" type="pres">
      <dgm:prSet presAssocID="{F6AB0D7E-CAE6-4264-B6AD-149E6FF2D042}" presName="LevelTwoTextNode" presStyleLbl="node2" presStyleIdx="1" presStyleCnt="3" custScaleX="442356" custScaleY="254486">
        <dgm:presLayoutVars>
          <dgm:chPref val="3"/>
        </dgm:presLayoutVars>
      </dgm:prSet>
      <dgm:spPr/>
      <dgm:t>
        <a:bodyPr/>
        <a:lstStyle/>
        <a:p>
          <a:endParaRPr lang="en-US"/>
        </a:p>
      </dgm:t>
    </dgm:pt>
    <dgm:pt modelId="{7794001C-9783-422B-8CD9-DC7631D1DA9B}" type="pres">
      <dgm:prSet presAssocID="{F6AB0D7E-CAE6-4264-B6AD-149E6FF2D042}" presName="level3hierChild" presStyleCnt="0"/>
      <dgm:spPr/>
    </dgm:pt>
    <dgm:pt modelId="{8B271763-D7E0-4862-B6AF-88476971A812}" type="pres">
      <dgm:prSet presAssocID="{D88A86E1-D65A-4FF2-89B5-4B7AF03FB251}" presName="conn2-1" presStyleLbl="parChTrans1D2" presStyleIdx="2" presStyleCnt="3"/>
      <dgm:spPr/>
      <dgm:t>
        <a:bodyPr/>
        <a:lstStyle/>
        <a:p>
          <a:endParaRPr lang="id-ID"/>
        </a:p>
      </dgm:t>
    </dgm:pt>
    <dgm:pt modelId="{85F5B987-DBCF-4260-9223-E1D2CAF46041}" type="pres">
      <dgm:prSet presAssocID="{D88A86E1-D65A-4FF2-89B5-4B7AF03FB251}" presName="connTx" presStyleLbl="parChTrans1D2" presStyleIdx="2" presStyleCnt="3"/>
      <dgm:spPr/>
      <dgm:t>
        <a:bodyPr/>
        <a:lstStyle/>
        <a:p>
          <a:endParaRPr lang="id-ID"/>
        </a:p>
      </dgm:t>
    </dgm:pt>
    <dgm:pt modelId="{AB9D6514-0680-4FE7-89AC-B1C05B1B5D4D}" type="pres">
      <dgm:prSet presAssocID="{C9F31389-C8E7-4447-98D0-8F3544EE054F}" presName="root2" presStyleCnt="0"/>
      <dgm:spPr/>
    </dgm:pt>
    <dgm:pt modelId="{B8B5297F-024B-43F0-8BA7-F2E3006F7B83}" type="pres">
      <dgm:prSet presAssocID="{C9F31389-C8E7-4447-98D0-8F3544EE054F}" presName="LevelTwoTextNode" presStyleLbl="node2" presStyleIdx="2" presStyleCnt="3" custScaleX="442356" custScaleY="161313">
        <dgm:presLayoutVars>
          <dgm:chPref val="3"/>
        </dgm:presLayoutVars>
      </dgm:prSet>
      <dgm:spPr/>
      <dgm:t>
        <a:bodyPr/>
        <a:lstStyle/>
        <a:p>
          <a:endParaRPr lang="en-US"/>
        </a:p>
      </dgm:t>
    </dgm:pt>
    <dgm:pt modelId="{A1D57ADE-0215-4DCC-AE5E-C6F2FA865661}" type="pres">
      <dgm:prSet presAssocID="{C9F31389-C8E7-4447-98D0-8F3544EE054F}" presName="level3hierChild" presStyleCnt="0"/>
      <dgm:spPr/>
    </dgm:pt>
  </dgm:ptLst>
  <dgm:cxnLst>
    <dgm:cxn modelId="{152DCA24-17A0-45D4-8036-DC89111FF5F1}" srcId="{522C12AB-C545-4E55-B301-A09C19D01539}" destId="{88FD703C-DAE3-4257-8211-20B8B9C7350F}" srcOrd="0" destOrd="0" parTransId="{CF271B51-81FD-4FD8-89E8-9B22B2A9D833}" sibTransId="{FA9A6486-9334-400E-A96C-85FC51797F39}"/>
    <dgm:cxn modelId="{152F353A-AF97-475B-8A48-6B68A87F0C2D}" type="presOf" srcId="{CF271B51-81FD-4FD8-89E8-9B22B2A9D833}" destId="{C0E63CF8-AB0D-4C32-ACA2-35348337151B}" srcOrd="1" destOrd="0" presId="urn:microsoft.com/office/officeart/2005/8/layout/hierarchy2"/>
    <dgm:cxn modelId="{DA0FD543-540A-47C3-974D-009966D1B908}" type="presOf" srcId="{83D4F7C9-1C7A-4E9E-9618-7A4701987EA7}" destId="{3329215B-4A6F-47B1-9018-5EE0856B1AB6}" srcOrd="0" destOrd="0" presId="urn:microsoft.com/office/officeart/2005/8/layout/hierarchy2"/>
    <dgm:cxn modelId="{EEE35433-B48C-426A-ADCE-A335E2EBF12A}" type="presOf" srcId="{CF271B51-81FD-4FD8-89E8-9B22B2A9D833}" destId="{4BF42D92-EEF0-4F4B-BFD7-2D7A295CFBE2}" srcOrd="0" destOrd="0" presId="urn:microsoft.com/office/officeart/2005/8/layout/hierarchy2"/>
    <dgm:cxn modelId="{595C14D8-B02E-4D58-BAC4-A8EF89C78EB1}" type="presOf" srcId="{307E5B34-A26A-4C39-AE8F-DD088A14457F}" destId="{E1B9DF46-677B-49B8-89AA-68EA860E5EE2}" srcOrd="0" destOrd="0" presId="urn:microsoft.com/office/officeart/2005/8/layout/hierarchy2"/>
    <dgm:cxn modelId="{D03BBECD-0DCF-4070-87B1-9215B42B7623}" type="presOf" srcId="{D88A86E1-D65A-4FF2-89B5-4B7AF03FB251}" destId="{8B271763-D7E0-4862-B6AF-88476971A812}" srcOrd="0" destOrd="0" presId="urn:microsoft.com/office/officeart/2005/8/layout/hierarchy2"/>
    <dgm:cxn modelId="{E949EA8D-7ECA-4215-BECC-498875FF2B7A}" srcId="{522C12AB-C545-4E55-B301-A09C19D01539}" destId="{F6AB0D7E-CAE6-4264-B6AD-149E6FF2D042}" srcOrd="1" destOrd="0" parTransId="{307E5B34-A26A-4C39-AE8F-DD088A14457F}" sibTransId="{724091C5-EAA9-4285-9F88-EF0E971A1AC4}"/>
    <dgm:cxn modelId="{3D5B2A3E-3935-4071-925B-53450FE21BBB}" type="presOf" srcId="{D88A86E1-D65A-4FF2-89B5-4B7AF03FB251}" destId="{85F5B987-DBCF-4260-9223-E1D2CAF46041}" srcOrd="1" destOrd="0" presId="urn:microsoft.com/office/officeart/2005/8/layout/hierarchy2"/>
    <dgm:cxn modelId="{09E723A8-C05D-43D3-843A-96CF4DDC2956}" type="presOf" srcId="{522C12AB-C545-4E55-B301-A09C19D01539}" destId="{524EFDB1-1CFE-474A-953F-D41765E94981}" srcOrd="0" destOrd="0" presId="urn:microsoft.com/office/officeart/2005/8/layout/hierarchy2"/>
    <dgm:cxn modelId="{C2707D5A-25CA-4ABF-8651-9B01217DEC9D}" srcId="{83D4F7C9-1C7A-4E9E-9618-7A4701987EA7}" destId="{522C12AB-C545-4E55-B301-A09C19D01539}" srcOrd="0" destOrd="0" parTransId="{6C6A093F-7AA8-419E-A863-A3976102880E}" sibTransId="{58BB1308-7241-4FC6-B606-0E98AA3989B7}"/>
    <dgm:cxn modelId="{C9891A71-A0B4-460D-8424-D7D498283C9A}" type="presOf" srcId="{C9F31389-C8E7-4447-98D0-8F3544EE054F}" destId="{B8B5297F-024B-43F0-8BA7-F2E3006F7B83}" srcOrd="0" destOrd="0" presId="urn:microsoft.com/office/officeart/2005/8/layout/hierarchy2"/>
    <dgm:cxn modelId="{B6BE3D11-B6ED-4CB2-A6A8-4037576AC9A7}" type="presOf" srcId="{F6AB0D7E-CAE6-4264-B6AD-149E6FF2D042}" destId="{1A5B92F7-266A-4CDB-BC34-A37A7962FD3A}" srcOrd="0" destOrd="0" presId="urn:microsoft.com/office/officeart/2005/8/layout/hierarchy2"/>
    <dgm:cxn modelId="{B91B3D4F-0A1B-4E60-8403-3B8A995F1374}" type="presOf" srcId="{307E5B34-A26A-4C39-AE8F-DD088A14457F}" destId="{988D94FA-1AA0-40F0-9F88-DF68D14DE8A7}" srcOrd="1" destOrd="0" presId="urn:microsoft.com/office/officeart/2005/8/layout/hierarchy2"/>
    <dgm:cxn modelId="{DEE87739-236A-40A7-8E4D-78A0798E7CA6}" srcId="{522C12AB-C545-4E55-B301-A09C19D01539}" destId="{C9F31389-C8E7-4447-98D0-8F3544EE054F}" srcOrd="2" destOrd="0" parTransId="{D88A86E1-D65A-4FF2-89B5-4B7AF03FB251}" sibTransId="{EE485BF3-E75C-49D2-BB44-72FD359591FC}"/>
    <dgm:cxn modelId="{87D8663F-38DA-4311-8597-296C7F2436B3}" type="presOf" srcId="{88FD703C-DAE3-4257-8211-20B8B9C7350F}" destId="{FDFB0721-9F5F-44FE-90EF-734A8E6EB5A9}" srcOrd="0" destOrd="0" presId="urn:microsoft.com/office/officeart/2005/8/layout/hierarchy2"/>
    <dgm:cxn modelId="{C30D19CA-0D98-4E99-BC0B-BA0D64DBD262}" type="presParOf" srcId="{3329215B-4A6F-47B1-9018-5EE0856B1AB6}" destId="{30FE2506-FF80-4A9E-BEF0-EEF429262699}" srcOrd="0" destOrd="0" presId="urn:microsoft.com/office/officeart/2005/8/layout/hierarchy2"/>
    <dgm:cxn modelId="{37D77926-9500-4D42-8408-E8814CA104A0}" type="presParOf" srcId="{30FE2506-FF80-4A9E-BEF0-EEF429262699}" destId="{524EFDB1-1CFE-474A-953F-D41765E94981}" srcOrd="0" destOrd="0" presId="urn:microsoft.com/office/officeart/2005/8/layout/hierarchy2"/>
    <dgm:cxn modelId="{F95612CF-0818-429C-B168-0C3597468630}" type="presParOf" srcId="{30FE2506-FF80-4A9E-BEF0-EEF429262699}" destId="{00D762BC-CC32-4290-A41A-49A917152402}" srcOrd="1" destOrd="0" presId="urn:microsoft.com/office/officeart/2005/8/layout/hierarchy2"/>
    <dgm:cxn modelId="{B53BBBF1-D673-4816-838C-A6BCD5D3B3AD}" type="presParOf" srcId="{00D762BC-CC32-4290-A41A-49A917152402}" destId="{4BF42D92-EEF0-4F4B-BFD7-2D7A295CFBE2}" srcOrd="0" destOrd="0" presId="urn:microsoft.com/office/officeart/2005/8/layout/hierarchy2"/>
    <dgm:cxn modelId="{2FF13660-280F-44DD-AAB6-588787B16DA9}" type="presParOf" srcId="{4BF42D92-EEF0-4F4B-BFD7-2D7A295CFBE2}" destId="{C0E63CF8-AB0D-4C32-ACA2-35348337151B}" srcOrd="0" destOrd="0" presId="urn:microsoft.com/office/officeart/2005/8/layout/hierarchy2"/>
    <dgm:cxn modelId="{F73A24C3-275B-4638-8EE1-6BD38C830D2C}" type="presParOf" srcId="{00D762BC-CC32-4290-A41A-49A917152402}" destId="{BF066A61-175F-462A-BF03-8075B7D6466E}" srcOrd="1" destOrd="0" presId="urn:microsoft.com/office/officeart/2005/8/layout/hierarchy2"/>
    <dgm:cxn modelId="{B6501C96-E89B-4AA6-8026-24E3762C521F}" type="presParOf" srcId="{BF066A61-175F-462A-BF03-8075B7D6466E}" destId="{FDFB0721-9F5F-44FE-90EF-734A8E6EB5A9}" srcOrd="0" destOrd="0" presId="urn:microsoft.com/office/officeart/2005/8/layout/hierarchy2"/>
    <dgm:cxn modelId="{1C98E9D7-D0BF-4282-AEF7-83969086FC2C}" type="presParOf" srcId="{BF066A61-175F-462A-BF03-8075B7D6466E}" destId="{F2636514-54EB-4353-85F7-CC088F7A43EF}" srcOrd="1" destOrd="0" presId="urn:microsoft.com/office/officeart/2005/8/layout/hierarchy2"/>
    <dgm:cxn modelId="{131A2B5C-23F7-4C8E-8264-3FDB5EC85CF1}" type="presParOf" srcId="{00D762BC-CC32-4290-A41A-49A917152402}" destId="{E1B9DF46-677B-49B8-89AA-68EA860E5EE2}" srcOrd="2" destOrd="0" presId="urn:microsoft.com/office/officeart/2005/8/layout/hierarchy2"/>
    <dgm:cxn modelId="{B872DFD9-7662-4DFB-AD16-12D46AC9DC7C}" type="presParOf" srcId="{E1B9DF46-677B-49B8-89AA-68EA860E5EE2}" destId="{988D94FA-1AA0-40F0-9F88-DF68D14DE8A7}" srcOrd="0" destOrd="0" presId="urn:microsoft.com/office/officeart/2005/8/layout/hierarchy2"/>
    <dgm:cxn modelId="{C29B1599-3395-4A19-A612-4E7732D6CE37}" type="presParOf" srcId="{00D762BC-CC32-4290-A41A-49A917152402}" destId="{BE0572BC-2321-4790-9569-01527BC3A327}" srcOrd="3" destOrd="0" presId="urn:microsoft.com/office/officeart/2005/8/layout/hierarchy2"/>
    <dgm:cxn modelId="{01194C65-017C-4FF2-9597-CBFF83979CF4}" type="presParOf" srcId="{BE0572BC-2321-4790-9569-01527BC3A327}" destId="{1A5B92F7-266A-4CDB-BC34-A37A7962FD3A}" srcOrd="0" destOrd="0" presId="urn:microsoft.com/office/officeart/2005/8/layout/hierarchy2"/>
    <dgm:cxn modelId="{2171DA92-BD30-401D-8F75-18B18D5959EA}" type="presParOf" srcId="{BE0572BC-2321-4790-9569-01527BC3A327}" destId="{7794001C-9783-422B-8CD9-DC7631D1DA9B}" srcOrd="1" destOrd="0" presId="urn:microsoft.com/office/officeart/2005/8/layout/hierarchy2"/>
    <dgm:cxn modelId="{494FF893-614C-4EFF-9315-FDF7904AEB2B}" type="presParOf" srcId="{00D762BC-CC32-4290-A41A-49A917152402}" destId="{8B271763-D7E0-4862-B6AF-88476971A812}" srcOrd="4" destOrd="0" presId="urn:microsoft.com/office/officeart/2005/8/layout/hierarchy2"/>
    <dgm:cxn modelId="{81B11A7A-2C91-415C-B472-7D0A876ECDEC}" type="presParOf" srcId="{8B271763-D7E0-4862-B6AF-88476971A812}" destId="{85F5B987-DBCF-4260-9223-E1D2CAF46041}" srcOrd="0" destOrd="0" presId="urn:microsoft.com/office/officeart/2005/8/layout/hierarchy2"/>
    <dgm:cxn modelId="{E4E870EA-80B5-4ECA-B33E-741A9F45BDE9}" type="presParOf" srcId="{00D762BC-CC32-4290-A41A-49A917152402}" destId="{AB9D6514-0680-4FE7-89AC-B1C05B1B5D4D}" srcOrd="5" destOrd="0" presId="urn:microsoft.com/office/officeart/2005/8/layout/hierarchy2"/>
    <dgm:cxn modelId="{BA3F296D-D1C9-451D-BC3E-8A61CE6FEBD2}" type="presParOf" srcId="{AB9D6514-0680-4FE7-89AC-B1C05B1B5D4D}" destId="{B8B5297F-024B-43F0-8BA7-F2E3006F7B83}" srcOrd="0" destOrd="0" presId="urn:microsoft.com/office/officeart/2005/8/layout/hierarchy2"/>
    <dgm:cxn modelId="{8874480B-04A9-4F1A-AC5C-6A7F0E7DC91E}" type="presParOf" srcId="{AB9D6514-0680-4FE7-89AC-B1C05B1B5D4D}" destId="{A1D57ADE-0215-4DCC-AE5E-C6F2FA865661}" srcOrd="1" destOrd="0" presId="urn:microsoft.com/office/officeart/2005/8/layout/hierarchy2"/>
  </dgm:cxnLst>
  <dgm:bg/>
  <dgm:whole/>
  <dgm:extLst>
    <a:ext uri="http://schemas.microsoft.com/office/drawing/2008/diagram"/>
  </dgm:extLst>
</dgm:dataModel>
</file>

<file path=ppt/diagrams/data6.xml><?xml version="1.0" encoding="utf-8"?>
<dgm:dataModel xmlns:dgm="http://schemas.openxmlformats.org/drawingml/2006/diagram" xmlns:a="http://schemas.openxmlformats.org/drawingml/2006/main">
  <dgm:ptLst>
    <dgm:pt modelId="{83D4F7C9-1C7A-4E9E-9618-7A4701987EA7}" type="doc">
      <dgm:prSet loTypeId="urn:microsoft.com/office/officeart/2005/8/layout/hierarchy2" loCatId="hierarchy" qsTypeId="urn:microsoft.com/office/officeart/2005/8/quickstyle/3d2" qsCatId="3D" csTypeId="urn:microsoft.com/office/officeart/2005/8/colors/colorful2" csCatId="colorful" phldr="1"/>
      <dgm:spPr/>
      <dgm:t>
        <a:bodyPr/>
        <a:lstStyle/>
        <a:p>
          <a:endParaRPr lang="en-US"/>
        </a:p>
      </dgm:t>
    </dgm:pt>
    <dgm:pt modelId="{C9F31389-C8E7-4447-98D0-8F3544EE054F}">
      <dgm:prSet phldrT="[Text]" custT="1"/>
      <dgm:spPr/>
      <dgm:t>
        <a:bodyPr/>
        <a:lstStyle/>
        <a:p>
          <a:pPr marL="339725" indent="-227013" algn="l"/>
          <a:r>
            <a:rPr lang="id-ID" sz="1800" noProof="0" dirty="0" smtClean="0">
              <a:solidFill>
                <a:schemeClr val="tx1"/>
              </a:solidFill>
            </a:rPr>
            <a:t>&gt;  	</a:t>
          </a:r>
          <a:r>
            <a:rPr lang="id-ID" sz="1800" dirty="0" smtClean="0"/>
            <a:t>PNS yang menduduki Jabatan </a:t>
          </a:r>
          <a:r>
            <a:rPr lang="id-ID" sz="1800" dirty="0" smtClean="0">
              <a:solidFill>
                <a:srgbClr val="FF0000"/>
              </a:solidFill>
            </a:rPr>
            <a:t>guru</a:t>
          </a:r>
          <a:r>
            <a:rPr lang="id-ID" sz="1800" dirty="0" smtClean="0"/>
            <a:t> pada sekolah dan Jabatan </a:t>
          </a:r>
          <a:r>
            <a:rPr lang="id-ID" sz="1800" dirty="0" smtClean="0">
              <a:solidFill>
                <a:srgbClr val="FF0000"/>
              </a:solidFill>
            </a:rPr>
            <a:t>dosen</a:t>
          </a:r>
          <a:r>
            <a:rPr lang="id-ID" sz="1800" dirty="0" smtClean="0"/>
            <a:t> pada perguruan, disamakan dengan PNS yang telah menggunakan hak </a:t>
          </a:r>
          <a:r>
            <a:rPr lang="en-US" sz="1800" dirty="0" smtClean="0"/>
            <a:t>CT</a:t>
          </a:r>
          <a:r>
            <a:rPr lang="id-ID" sz="1800" dirty="0" smtClean="0"/>
            <a:t>.</a:t>
          </a:r>
          <a:endParaRPr lang="id-ID" sz="1800" noProof="0" dirty="0">
            <a:solidFill>
              <a:schemeClr val="tx1"/>
            </a:solidFill>
          </a:endParaRPr>
        </a:p>
      </dgm:t>
    </dgm:pt>
    <dgm:pt modelId="{EE485BF3-E75C-49D2-BB44-72FD359591FC}" type="sibTrans" cxnId="{DEE87739-236A-40A7-8E4D-78A0798E7CA6}">
      <dgm:prSet/>
      <dgm:spPr/>
      <dgm:t>
        <a:bodyPr/>
        <a:lstStyle/>
        <a:p>
          <a:endParaRPr lang="en-US" sz="1800"/>
        </a:p>
      </dgm:t>
    </dgm:pt>
    <dgm:pt modelId="{D88A86E1-D65A-4FF2-89B5-4B7AF03FB251}" type="parTrans" cxnId="{DEE87739-236A-40A7-8E4D-78A0798E7CA6}">
      <dgm:prSet custT="1"/>
      <dgm:spPr/>
      <dgm:t>
        <a:bodyPr/>
        <a:lstStyle/>
        <a:p>
          <a:endParaRPr lang="en-US" sz="1800"/>
        </a:p>
      </dgm:t>
    </dgm:pt>
    <dgm:pt modelId="{ACE3AC75-3DBB-4454-87BC-2B133C074988}">
      <dgm:prSet phldrT="[Text]" custT="1"/>
      <dgm:spPr/>
      <dgm:t>
        <a:bodyPr/>
        <a:lstStyle/>
        <a:p>
          <a:pPr>
            <a:spcAft>
              <a:spcPts val="0"/>
            </a:spcAft>
          </a:pPr>
          <a:r>
            <a:rPr lang="en-US" sz="2000" dirty="0" smtClean="0"/>
            <a:t>LANJUTAN</a:t>
          </a:r>
          <a:endParaRPr lang="en-US" sz="1800" dirty="0" smtClean="0"/>
        </a:p>
        <a:p>
          <a:pPr>
            <a:spcAft>
              <a:spcPct val="35000"/>
            </a:spcAft>
          </a:pPr>
          <a:r>
            <a:rPr lang="en-US" sz="1800" dirty="0" smtClean="0"/>
            <a:t>CUTI TAHUNAN </a:t>
          </a:r>
        </a:p>
      </dgm:t>
    </dgm:pt>
    <dgm:pt modelId="{F5DF78E8-1B76-405F-B645-BE1DFB867062}" type="parTrans" cxnId="{4A62DDDE-B57D-477A-912C-41860A2B47E0}">
      <dgm:prSet/>
      <dgm:spPr/>
      <dgm:t>
        <a:bodyPr/>
        <a:lstStyle/>
        <a:p>
          <a:endParaRPr lang="id-ID"/>
        </a:p>
      </dgm:t>
    </dgm:pt>
    <dgm:pt modelId="{DC432F68-01B9-4086-B182-AB91398B63EF}" type="sibTrans" cxnId="{4A62DDDE-B57D-477A-912C-41860A2B47E0}">
      <dgm:prSet/>
      <dgm:spPr/>
      <dgm:t>
        <a:bodyPr/>
        <a:lstStyle/>
        <a:p>
          <a:endParaRPr lang="id-ID"/>
        </a:p>
      </dgm:t>
    </dgm:pt>
    <dgm:pt modelId="{3329215B-4A6F-47B1-9018-5EE0856B1AB6}" type="pres">
      <dgm:prSet presAssocID="{83D4F7C9-1C7A-4E9E-9618-7A4701987EA7}" presName="diagram" presStyleCnt="0">
        <dgm:presLayoutVars>
          <dgm:chPref val="1"/>
          <dgm:dir/>
          <dgm:animOne val="branch"/>
          <dgm:animLvl val="lvl"/>
          <dgm:resizeHandles val="exact"/>
        </dgm:presLayoutVars>
      </dgm:prSet>
      <dgm:spPr/>
      <dgm:t>
        <a:bodyPr/>
        <a:lstStyle/>
        <a:p>
          <a:endParaRPr lang="id-ID"/>
        </a:p>
      </dgm:t>
    </dgm:pt>
    <dgm:pt modelId="{176FA136-8AEF-4753-8782-BEB4C5B6D779}" type="pres">
      <dgm:prSet presAssocID="{C9F31389-C8E7-4447-98D0-8F3544EE054F}" presName="root1" presStyleCnt="0"/>
      <dgm:spPr/>
    </dgm:pt>
    <dgm:pt modelId="{1545F134-1CCE-4663-829F-E95841496AA9}" type="pres">
      <dgm:prSet presAssocID="{C9F31389-C8E7-4447-98D0-8F3544EE054F}" presName="LevelOneTextNode" presStyleLbl="node0" presStyleIdx="0" presStyleCnt="2" custScaleY="55093" custLinFactNeighborX="-488" custLinFactNeighborY="6011">
        <dgm:presLayoutVars>
          <dgm:chPref val="3"/>
        </dgm:presLayoutVars>
      </dgm:prSet>
      <dgm:spPr/>
      <dgm:t>
        <a:bodyPr/>
        <a:lstStyle/>
        <a:p>
          <a:endParaRPr lang="id-ID"/>
        </a:p>
      </dgm:t>
    </dgm:pt>
    <dgm:pt modelId="{0353A43F-740D-4D36-86EF-F04C3B19CA05}" type="pres">
      <dgm:prSet presAssocID="{C9F31389-C8E7-4447-98D0-8F3544EE054F}" presName="level2hierChild" presStyleCnt="0"/>
      <dgm:spPr/>
    </dgm:pt>
    <dgm:pt modelId="{DBD06055-085C-472D-905C-06A5A89FA910}" type="pres">
      <dgm:prSet presAssocID="{ACE3AC75-3DBB-4454-87BC-2B133C074988}" presName="root1" presStyleCnt="0"/>
      <dgm:spPr/>
    </dgm:pt>
    <dgm:pt modelId="{75EB68F8-C1BB-4B78-A2D1-FAE83806067D}" type="pres">
      <dgm:prSet presAssocID="{ACE3AC75-3DBB-4454-87BC-2B133C074988}" presName="LevelOneTextNode" presStyleLbl="node0" presStyleIdx="1" presStyleCnt="2" custScaleX="18613" custScaleY="11694" custLinFactY="-6308" custLinFactNeighborX="81670" custLinFactNeighborY="-100000">
        <dgm:presLayoutVars>
          <dgm:chPref val="3"/>
        </dgm:presLayoutVars>
      </dgm:prSet>
      <dgm:spPr/>
      <dgm:t>
        <a:bodyPr/>
        <a:lstStyle/>
        <a:p>
          <a:endParaRPr lang="id-ID"/>
        </a:p>
      </dgm:t>
    </dgm:pt>
    <dgm:pt modelId="{24AFF8DE-E617-406E-8D2C-D094D9C8882C}" type="pres">
      <dgm:prSet presAssocID="{ACE3AC75-3DBB-4454-87BC-2B133C074988}" presName="level2hierChild" presStyleCnt="0"/>
      <dgm:spPr/>
    </dgm:pt>
  </dgm:ptLst>
  <dgm:cxnLst>
    <dgm:cxn modelId="{0535F9CD-3A61-43D1-B696-B14E06B45586}" type="presOf" srcId="{ACE3AC75-3DBB-4454-87BC-2B133C074988}" destId="{75EB68F8-C1BB-4B78-A2D1-FAE83806067D}" srcOrd="0" destOrd="0" presId="urn:microsoft.com/office/officeart/2005/8/layout/hierarchy2"/>
    <dgm:cxn modelId="{DEE87739-236A-40A7-8E4D-78A0798E7CA6}" srcId="{83D4F7C9-1C7A-4E9E-9618-7A4701987EA7}" destId="{C9F31389-C8E7-4447-98D0-8F3544EE054F}" srcOrd="0" destOrd="0" parTransId="{D88A86E1-D65A-4FF2-89B5-4B7AF03FB251}" sibTransId="{EE485BF3-E75C-49D2-BB44-72FD359591FC}"/>
    <dgm:cxn modelId="{E3539675-05A7-48AB-B9DA-1F04616D82F1}" type="presOf" srcId="{83D4F7C9-1C7A-4E9E-9618-7A4701987EA7}" destId="{3329215B-4A6F-47B1-9018-5EE0856B1AB6}" srcOrd="0" destOrd="0" presId="urn:microsoft.com/office/officeart/2005/8/layout/hierarchy2"/>
    <dgm:cxn modelId="{4A62DDDE-B57D-477A-912C-41860A2B47E0}" srcId="{83D4F7C9-1C7A-4E9E-9618-7A4701987EA7}" destId="{ACE3AC75-3DBB-4454-87BC-2B133C074988}" srcOrd="1" destOrd="0" parTransId="{F5DF78E8-1B76-405F-B645-BE1DFB867062}" sibTransId="{DC432F68-01B9-4086-B182-AB91398B63EF}"/>
    <dgm:cxn modelId="{2AB39D5A-2CF0-4B41-B38D-1BFAE3E18A9D}" type="presOf" srcId="{C9F31389-C8E7-4447-98D0-8F3544EE054F}" destId="{1545F134-1CCE-4663-829F-E95841496AA9}" srcOrd="0" destOrd="0" presId="urn:microsoft.com/office/officeart/2005/8/layout/hierarchy2"/>
    <dgm:cxn modelId="{432E186C-7DF0-4E98-A99C-D4D1151F6B1D}" type="presParOf" srcId="{3329215B-4A6F-47B1-9018-5EE0856B1AB6}" destId="{176FA136-8AEF-4753-8782-BEB4C5B6D779}" srcOrd="0" destOrd="0" presId="urn:microsoft.com/office/officeart/2005/8/layout/hierarchy2"/>
    <dgm:cxn modelId="{C2F509CD-0C23-4DC1-9281-3E3227E85067}" type="presParOf" srcId="{176FA136-8AEF-4753-8782-BEB4C5B6D779}" destId="{1545F134-1CCE-4663-829F-E95841496AA9}" srcOrd="0" destOrd="0" presId="urn:microsoft.com/office/officeart/2005/8/layout/hierarchy2"/>
    <dgm:cxn modelId="{380E510F-31B6-42EB-A950-B01AF0A77C85}" type="presParOf" srcId="{176FA136-8AEF-4753-8782-BEB4C5B6D779}" destId="{0353A43F-740D-4D36-86EF-F04C3B19CA05}" srcOrd="1" destOrd="0" presId="urn:microsoft.com/office/officeart/2005/8/layout/hierarchy2"/>
    <dgm:cxn modelId="{4A1A9E33-B686-494E-B0DE-BE0B9F98D51C}" type="presParOf" srcId="{3329215B-4A6F-47B1-9018-5EE0856B1AB6}" destId="{DBD06055-085C-472D-905C-06A5A89FA910}" srcOrd="1" destOrd="0" presId="urn:microsoft.com/office/officeart/2005/8/layout/hierarchy2"/>
    <dgm:cxn modelId="{1245EFEE-E1DE-46EF-9D54-7786EC73F10C}" type="presParOf" srcId="{DBD06055-085C-472D-905C-06A5A89FA910}" destId="{75EB68F8-C1BB-4B78-A2D1-FAE83806067D}" srcOrd="0" destOrd="0" presId="urn:microsoft.com/office/officeart/2005/8/layout/hierarchy2"/>
    <dgm:cxn modelId="{8ABE3F4B-F668-4D20-8B56-54BF20D09A7D}" type="presParOf" srcId="{DBD06055-085C-472D-905C-06A5A89FA910}" destId="{24AFF8DE-E617-406E-8D2C-D094D9C8882C}" srcOrd="1" destOrd="0" presId="urn:microsoft.com/office/officeart/2005/8/layout/hierarchy2"/>
  </dgm:cxnLst>
  <dgm:bg/>
  <dgm:whole/>
  <dgm:extLst>
    <a:ext uri="http://schemas.microsoft.com/office/drawing/2008/diagram"/>
  </dgm:extLst>
</dgm:dataModel>
</file>

<file path=ppt/diagrams/data7.xml><?xml version="1.0" encoding="utf-8"?>
<dgm:dataModel xmlns:dgm="http://schemas.openxmlformats.org/drawingml/2006/diagram" xmlns:a="http://schemas.openxmlformats.org/drawingml/2006/main">
  <dgm:ptLst>
    <dgm:pt modelId="{45DF9CEF-5468-4B1F-8B65-BDEF79CFFB6D}" type="doc">
      <dgm:prSet loTypeId="urn:microsoft.com/office/officeart/2005/8/layout/hierarchy4" loCatId="relationship" qsTypeId="urn:microsoft.com/office/officeart/2005/8/quickstyle/simple5" qsCatId="simple" csTypeId="urn:microsoft.com/office/officeart/2005/8/colors/colorful4" csCatId="colorful" phldr="1"/>
      <dgm:spPr/>
      <dgm:t>
        <a:bodyPr/>
        <a:lstStyle/>
        <a:p>
          <a:endParaRPr lang="en-US"/>
        </a:p>
      </dgm:t>
    </dgm:pt>
    <dgm:pt modelId="{C38BF195-0877-43BE-B409-A2A5AB711AA7}">
      <dgm:prSet phldrT="[Text]"/>
      <dgm:spPr/>
      <dgm:t>
        <a:bodyPr/>
        <a:lstStyle/>
        <a:p>
          <a:r>
            <a:rPr lang="id-ID" noProof="0" dirty="0" smtClean="0">
              <a:solidFill>
                <a:schemeClr val="bg1"/>
              </a:solidFill>
            </a:rPr>
            <a:t>Cuti Besar </a:t>
          </a:r>
          <a:endParaRPr lang="id-ID" noProof="0" dirty="0">
            <a:solidFill>
              <a:schemeClr val="bg1"/>
            </a:solidFill>
          </a:endParaRPr>
        </a:p>
      </dgm:t>
    </dgm:pt>
    <dgm:pt modelId="{74FF5172-19B3-4D57-85D6-6BCD944CDC8B}" type="parTrans" cxnId="{BDE371A9-C7E0-4284-89E5-B4C21D13549B}">
      <dgm:prSet/>
      <dgm:spPr/>
      <dgm:t>
        <a:bodyPr/>
        <a:lstStyle/>
        <a:p>
          <a:endParaRPr lang="en-US">
            <a:solidFill>
              <a:schemeClr val="bg1"/>
            </a:solidFill>
          </a:endParaRPr>
        </a:p>
      </dgm:t>
    </dgm:pt>
    <dgm:pt modelId="{F5E1489F-253B-4AFB-BDDA-0E5BD87EC50D}" type="sibTrans" cxnId="{BDE371A9-C7E0-4284-89E5-B4C21D13549B}">
      <dgm:prSet/>
      <dgm:spPr/>
      <dgm:t>
        <a:bodyPr/>
        <a:lstStyle/>
        <a:p>
          <a:endParaRPr lang="en-US">
            <a:solidFill>
              <a:schemeClr val="bg1"/>
            </a:solidFill>
          </a:endParaRPr>
        </a:p>
      </dgm:t>
    </dgm:pt>
    <dgm:pt modelId="{CAA0044B-72B6-4AD4-B890-976AC48876D6}">
      <dgm:prSet phldrT="[Text]"/>
      <dgm:spPr/>
      <dgm:t>
        <a:bodyPr/>
        <a:lstStyle/>
        <a:p>
          <a:r>
            <a:rPr lang="id-ID" noProof="0" dirty="0" smtClean="0">
              <a:solidFill>
                <a:schemeClr val="bg1"/>
              </a:solidFill>
            </a:rPr>
            <a:t>telah bekerja paling singkat 5 tahun secara terus menerus</a:t>
          </a:r>
          <a:endParaRPr lang="id-ID" noProof="0" dirty="0">
            <a:solidFill>
              <a:schemeClr val="bg1"/>
            </a:solidFill>
          </a:endParaRPr>
        </a:p>
      </dgm:t>
    </dgm:pt>
    <dgm:pt modelId="{4F4EDBA2-7404-4FEA-A6EA-04DE7AD47E1B}" type="parTrans" cxnId="{DACFC7E6-67A6-42E6-A70F-6BE06C4F5712}">
      <dgm:prSet/>
      <dgm:spPr/>
      <dgm:t>
        <a:bodyPr/>
        <a:lstStyle/>
        <a:p>
          <a:endParaRPr lang="en-US">
            <a:solidFill>
              <a:schemeClr val="bg1"/>
            </a:solidFill>
          </a:endParaRPr>
        </a:p>
      </dgm:t>
    </dgm:pt>
    <dgm:pt modelId="{6473A26F-C530-4773-B24E-16E772317701}" type="sibTrans" cxnId="{DACFC7E6-67A6-42E6-A70F-6BE06C4F5712}">
      <dgm:prSet/>
      <dgm:spPr/>
      <dgm:t>
        <a:bodyPr/>
        <a:lstStyle/>
        <a:p>
          <a:endParaRPr lang="en-US">
            <a:solidFill>
              <a:schemeClr val="bg1"/>
            </a:solidFill>
          </a:endParaRPr>
        </a:p>
      </dgm:t>
    </dgm:pt>
    <dgm:pt modelId="{BE7A65BC-89DB-494B-9EB9-0CEE35F80C8D}">
      <dgm:prSet phldrT="[Text]"/>
      <dgm:spPr/>
      <dgm:t>
        <a:bodyPr/>
        <a:lstStyle/>
        <a:p>
          <a:r>
            <a:rPr lang="id-ID" noProof="0" smtClean="0">
              <a:solidFill>
                <a:schemeClr val="bg1"/>
              </a:solidFill>
            </a:rPr>
            <a:t>telah menggunakan hak atas cuti tahunan pada tahun ybs</a:t>
          </a:r>
          <a:endParaRPr lang="id-ID" noProof="0">
            <a:solidFill>
              <a:schemeClr val="bg1"/>
            </a:solidFill>
          </a:endParaRPr>
        </a:p>
      </dgm:t>
    </dgm:pt>
    <dgm:pt modelId="{F2AB2A7D-A541-46A0-9EBC-62AAF81A959A}" type="parTrans" cxnId="{88BD102F-834E-4784-B979-858D2AB15C57}">
      <dgm:prSet/>
      <dgm:spPr/>
      <dgm:t>
        <a:bodyPr/>
        <a:lstStyle/>
        <a:p>
          <a:endParaRPr lang="en-US">
            <a:solidFill>
              <a:schemeClr val="bg1"/>
            </a:solidFill>
          </a:endParaRPr>
        </a:p>
      </dgm:t>
    </dgm:pt>
    <dgm:pt modelId="{478AEAED-BD7C-4B33-9A2F-6C337775FB42}" type="sibTrans" cxnId="{88BD102F-834E-4784-B979-858D2AB15C57}">
      <dgm:prSet/>
      <dgm:spPr/>
      <dgm:t>
        <a:bodyPr/>
        <a:lstStyle/>
        <a:p>
          <a:endParaRPr lang="en-US">
            <a:solidFill>
              <a:schemeClr val="bg1"/>
            </a:solidFill>
          </a:endParaRPr>
        </a:p>
      </dgm:t>
    </dgm:pt>
    <dgm:pt modelId="{4D2732C5-78FF-4F24-93F6-41D7B25483BA}">
      <dgm:prSet phldrT="[Text]"/>
      <dgm:spPr/>
      <dgm:t>
        <a:bodyPr/>
        <a:lstStyle/>
        <a:p>
          <a:r>
            <a:rPr lang="id-ID" noProof="0" smtClean="0">
              <a:solidFill>
                <a:schemeClr val="bg1"/>
              </a:solidFill>
            </a:rPr>
            <a:t>dapat ditangguhkan </a:t>
          </a:r>
          <a:endParaRPr lang="id-ID" noProof="0">
            <a:solidFill>
              <a:schemeClr val="bg1"/>
            </a:solidFill>
          </a:endParaRPr>
        </a:p>
      </dgm:t>
    </dgm:pt>
    <dgm:pt modelId="{512053D0-03EA-4310-966E-B5436916EAA5}" type="parTrans" cxnId="{B85D4B63-4D90-436B-A39A-479194047B3C}">
      <dgm:prSet/>
      <dgm:spPr/>
      <dgm:t>
        <a:bodyPr/>
        <a:lstStyle/>
        <a:p>
          <a:endParaRPr lang="en-US">
            <a:solidFill>
              <a:schemeClr val="bg1"/>
            </a:solidFill>
          </a:endParaRPr>
        </a:p>
      </dgm:t>
    </dgm:pt>
    <dgm:pt modelId="{92CDA5DF-9657-4A1C-94B5-38F7EAFD97C8}" type="sibTrans" cxnId="{B85D4B63-4D90-436B-A39A-479194047B3C}">
      <dgm:prSet/>
      <dgm:spPr/>
      <dgm:t>
        <a:bodyPr/>
        <a:lstStyle/>
        <a:p>
          <a:endParaRPr lang="en-US">
            <a:solidFill>
              <a:schemeClr val="bg1"/>
            </a:solidFill>
          </a:endParaRPr>
        </a:p>
      </dgm:t>
    </dgm:pt>
    <dgm:pt modelId="{30821818-965D-4B13-9F0E-8EE0E3C9236F}">
      <dgm:prSet phldrT="[Text]"/>
      <dgm:spPr/>
      <dgm:t>
        <a:bodyPr/>
        <a:lstStyle/>
        <a:p>
          <a:r>
            <a:rPr lang="id-ID" noProof="0" smtClean="0">
              <a:solidFill>
                <a:schemeClr val="bg1"/>
              </a:solidFill>
            </a:rPr>
            <a:t>paling lama 3 bulan</a:t>
          </a:r>
          <a:endParaRPr lang="id-ID" noProof="0">
            <a:solidFill>
              <a:schemeClr val="bg1"/>
            </a:solidFill>
          </a:endParaRPr>
        </a:p>
      </dgm:t>
    </dgm:pt>
    <dgm:pt modelId="{E0FE4684-882B-44AB-856A-DCF320CC091C}" type="parTrans" cxnId="{11DDD364-3021-4C25-BD2A-24C3952D9413}">
      <dgm:prSet/>
      <dgm:spPr/>
      <dgm:t>
        <a:bodyPr/>
        <a:lstStyle/>
        <a:p>
          <a:endParaRPr lang="en-US">
            <a:solidFill>
              <a:schemeClr val="bg1"/>
            </a:solidFill>
          </a:endParaRPr>
        </a:p>
      </dgm:t>
    </dgm:pt>
    <dgm:pt modelId="{4F7E2271-0ADB-479B-9BB4-5836C3B9D1C8}" type="sibTrans" cxnId="{11DDD364-3021-4C25-BD2A-24C3952D9413}">
      <dgm:prSet/>
      <dgm:spPr/>
      <dgm:t>
        <a:bodyPr/>
        <a:lstStyle/>
        <a:p>
          <a:endParaRPr lang="en-US">
            <a:solidFill>
              <a:schemeClr val="bg1"/>
            </a:solidFill>
          </a:endParaRPr>
        </a:p>
      </dgm:t>
    </dgm:pt>
    <dgm:pt modelId="{32444683-7AE6-4172-8491-EFF7FB552EE3}">
      <dgm:prSet phldrT="[Text]"/>
      <dgm:spPr/>
      <dgm:t>
        <a:bodyPr/>
        <a:lstStyle/>
        <a:p>
          <a:r>
            <a:rPr lang="id-ID" noProof="0" smtClean="0">
              <a:solidFill>
                <a:schemeClr val="bg1"/>
              </a:solidFill>
            </a:rPr>
            <a:t>kurang dari 3 bulan</a:t>
          </a:r>
          <a:endParaRPr lang="id-ID" noProof="0">
            <a:solidFill>
              <a:schemeClr val="bg1"/>
            </a:solidFill>
          </a:endParaRPr>
        </a:p>
      </dgm:t>
    </dgm:pt>
    <dgm:pt modelId="{FA41D742-370F-44A5-BAA8-C63877B7EB5F}" type="parTrans" cxnId="{A3D6E6A6-1D41-4840-89F5-67AF1C975C6A}">
      <dgm:prSet/>
      <dgm:spPr/>
      <dgm:t>
        <a:bodyPr/>
        <a:lstStyle/>
        <a:p>
          <a:endParaRPr lang="en-US">
            <a:solidFill>
              <a:schemeClr val="bg1"/>
            </a:solidFill>
          </a:endParaRPr>
        </a:p>
      </dgm:t>
    </dgm:pt>
    <dgm:pt modelId="{D48D8F5C-5711-4AA5-92E3-47AA76E9739A}" type="sibTrans" cxnId="{A3D6E6A6-1D41-4840-89F5-67AF1C975C6A}">
      <dgm:prSet/>
      <dgm:spPr/>
      <dgm:t>
        <a:bodyPr/>
        <a:lstStyle/>
        <a:p>
          <a:endParaRPr lang="en-US">
            <a:solidFill>
              <a:schemeClr val="bg1"/>
            </a:solidFill>
          </a:endParaRPr>
        </a:p>
      </dgm:t>
    </dgm:pt>
    <dgm:pt modelId="{90E20CFC-C94A-4F23-B610-261FD4F92EEF}" type="pres">
      <dgm:prSet presAssocID="{45DF9CEF-5468-4B1F-8B65-BDEF79CFFB6D}" presName="Name0" presStyleCnt="0">
        <dgm:presLayoutVars>
          <dgm:chPref val="1"/>
          <dgm:dir/>
          <dgm:animOne val="branch"/>
          <dgm:animLvl val="lvl"/>
          <dgm:resizeHandles/>
        </dgm:presLayoutVars>
      </dgm:prSet>
      <dgm:spPr/>
      <dgm:t>
        <a:bodyPr/>
        <a:lstStyle/>
        <a:p>
          <a:endParaRPr lang="id-ID"/>
        </a:p>
      </dgm:t>
    </dgm:pt>
    <dgm:pt modelId="{A983446F-FEAA-4B53-801F-9D95A92F089E}" type="pres">
      <dgm:prSet presAssocID="{C38BF195-0877-43BE-B409-A2A5AB711AA7}" presName="vertOne" presStyleCnt="0"/>
      <dgm:spPr/>
    </dgm:pt>
    <dgm:pt modelId="{75666F35-139F-4070-A05C-321A14A08BF9}" type="pres">
      <dgm:prSet presAssocID="{C38BF195-0877-43BE-B409-A2A5AB711AA7}" presName="txOne" presStyleLbl="node0" presStyleIdx="0" presStyleCnt="1">
        <dgm:presLayoutVars>
          <dgm:chPref val="3"/>
        </dgm:presLayoutVars>
      </dgm:prSet>
      <dgm:spPr/>
      <dgm:t>
        <a:bodyPr/>
        <a:lstStyle/>
        <a:p>
          <a:endParaRPr lang="en-US"/>
        </a:p>
      </dgm:t>
    </dgm:pt>
    <dgm:pt modelId="{D8B02808-3AE7-47B7-85FD-07C4600C0C15}" type="pres">
      <dgm:prSet presAssocID="{C38BF195-0877-43BE-B409-A2A5AB711AA7}" presName="parTransOne" presStyleCnt="0"/>
      <dgm:spPr/>
    </dgm:pt>
    <dgm:pt modelId="{A198D7FD-FAC7-4AF2-9ECA-38737CB9278C}" type="pres">
      <dgm:prSet presAssocID="{C38BF195-0877-43BE-B409-A2A5AB711AA7}" presName="horzOne" presStyleCnt="0"/>
      <dgm:spPr/>
    </dgm:pt>
    <dgm:pt modelId="{70A30DA4-A071-4217-91AB-40B28C898C73}" type="pres">
      <dgm:prSet presAssocID="{CAA0044B-72B6-4AD4-B890-976AC48876D6}" presName="vertTwo" presStyleCnt="0"/>
      <dgm:spPr/>
    </dgm:pt>
    <dgm:pt modelId="{3915FCDF-6A36-48A2-BDE3-E400409E596D}" type="pres">
      <dgm:prSet presAssocID="{CAA0044B-72B6-4AD4-B890-976AC48876D6}" presName="txTwo" presStyleLbl="node2" presStyleIdx="0" presStyleCnt="2">
        <dgm:presLayoutVars>
          <dgm:chPref val="3"/>
        </dgm:presLayoutVars>
      </dgm:prSet>
      <dgm:spPr/>
      <dgm:t>
        <a:bodyPr/>
        <a:lstStyle/>
        <a:p>
          <a:endParaRPr lang="en-US"/>
        </a:p>
      </dgm:t>
    </dgm:pt>
    <dgm:pt modelId="{24535FBE-15D8-4E3E-8B10-86CFD36C2381}" type="pres">
      <dgm:prSet presAssocID="{CAA0044B-72B6-4AD4-B890-976AC48876D6}" presName="parTransTwo" presStyleCnt="0"/>
      <dgm:spPr/>
    </dgm:pt>
    <dgm:pt modelId="{97DD4A14-7175-4F76-91EB-2AAEF72B41DB}" type="pres">
      <dgm:prSet presAssocID="{CAA0044B-72B6-4AD4-B890-976AC48876D6}" presName="horzTwo" presStyleCnt="0"/>
      <dgm:spPr/>
    </dgm:pt>
    <dgm:pt modelId="{BD004A62-8763-4910-A345-E67EBD4F5286}" type="pres">
      <dgm:prSet presAssocID="{BE7A65BC-89DB-494B-9EB9-0CEE35F80C8D}" presName="vertThree" presStyleCnt="0"/>
      <dgm:spPr/>
    </dgm:pt>
    <dgm:pt modelId="{013DE564-8F57-444B-84B1-F622064EBAC7}" type="pres">
      <dgm:prSet presAssocID="{BE7A65BC-89DB-494B-9EB9-0CEE35F80C8D}" presName="txThree" presStyleLbl="node3" presStyleIdx="0" presStyleCnt="3">
        <dgm:presLayoutVars>
          <dgm:chPref val="3"/>
        </dgm:presLayoutVars>
      </dgm:prSet>
      <dgm:spPr/>
      <dgm:t>
        <a:bodyPr/>
        <a:lstStyle/>
        <a:p>
          <a:endParaRPr lang="en-US"/>
        </a:p>
      </dgm:t>
    </dgm:pt>
    <dgm:pt modelId="{FCCE1F08-D048-4ACE-93B4-1F57C67C278D}" type="pres">
      <dgm:prSet presAssocID="{BE7A65BC-89DB-494B-9EB9-0CEE35F80C8D}" presName="horzThree" presStyleCnt="0"/>
      <dgm:spPr/>
    </dgm:pt>
    <dgm:pt modelId="{A52AA13A-FB24-45A3-BDE4-C94D430B48F9}" type="pres">
      <dgm:prSet presAssocID="{478AEAED-BD7C-4B33-9A2F-6C337775FB42}" presName="sibSpaceThree" presStyleCnt="0"/>
      <dgm:spPr/>
    </dgm:pt>
    <dgm:pt modelId="{BFDE6171-0ABC-48D9-BE2B-895AFB4E8395}" type="pres">
      <dgm:prSet presAssocID="{4D2732C5-78FF-4F24-93F6-41D7B25483BA}" presName="vertThree" presStyleCnt="0"/>
      <dgm:spPr/>
    </dgm:pt>
    <dgm:pt modelId="{5D757E89-F5E8-4E54-9E90-C8B7B5FEC8D2}" type="pres">
      <dgm:prSet presAssocID="{4D2732C5-78FF-4F24-93F6-41D7B25483BA}" presName="txThree" presStyleLbl="node3" presStyleIdx="1" presStyleCnt="3">
        <dgm:presLayoutVars>
          <dgm:chPref val="3"/>
        </dgm:presLayoutVars>
      </dgm:prSet>
      <dgm:spPr/>
      <dgm:t>
        <a:bodyPr/>
        <a:lstStyle/>
        <a:p>
          <a:endParaRPr lang="en-US"/>
        </a:p>
      </dgm:t>
    </dgm:pt>
    <dgm:pt modelId="{317CE63C-3C99-4640-8E5C-CBD0D706860D}" type="pres">
      <dgm:prSet presAssocID="{4D2732C5-78FF-4F24-93F6-41D7B25483BA}" presName="horzThree" presStyleCnt="0"/>
      <dgm:spPr/>
    </dgm:pt>
    <dgm:pt modelId="{79004390-F5F3-4FD2-ADBF-3CFE96BD61B4}" type="pres">
      <dgm:prSet presAssocID="{6473A26F-C530-4773-B24E-16E772317701}" presName="sibSpaceTwo" presStyleCnt="0"/>
      <dgm:spPr/>
    </dgm:pt>
    <dgm:pt modelId="{467AA00A-9033-4118-8CFE-C458BA876942}" type="pres">
      <dgm:prSet presAssocID="{30821818-965D-4B13-9F0E-8EE0E3C9236F}" presName="vertTwo" presStyleCnt="0"/>
      <dgm:spPr/>
    </dgm:pt>
    <dgm:pt modelId="{D7583D6B-81B4-4069-B251-3BFBFF2F87DC}" type="pres">
      <dgm:prSet presAssocID="{30821818-965D-4B13-9F0E-8EE0E3C9236F}" presName="txTwo" presStyleLbl="node2" presStyleIdx="1" presStyleCnt="2">
        <dgm:presLayoutVars>
          <dgm:chPref val="3"/>
        </dgm:presLayoutVars>
      </dgm:prSet>
      <dgm:spPr/>
      <dgm:t>
        <a:bodyPr/>
        <a:lstStyle/>
        <a:p>
          <a:endParaRPr lang="en-US"/>
        </a:p>
      </dgm:t>
    </dgm:pt>
    <dgm:pt modelId="{7732CF0A-DDB6-44F9-8541-8B6E6BECC2D0}" type="pres">
      <dgm:prSet presAssocID="{30821818-965D-4B13-9F0E-8EE0E3C9236F}" presName="parTransTwo" presStyleCnt="0"/>
      <dgm:spPr/>
    </dgm:pt>
    <dgm:pt modelId="{81DC1C9B-1A49-424C-A09C-427BD6C39363}" type="pres">
      <dgm:prSet presAssocID="{30821818-965D-4B13-9F0E-8EE0E3C9236F}" presName="horzTwo" presStyleCnt="0"/>
      <dgm:spPr/>
    </dgm:pt>
    <dgm:pt modelId="{E257EEE3-7A25-4943-BB2B-DE0B761CA421}" type="pres">
      <dgm:prSet presAssocID="{32444683-7AE6-4172-8491-EFF7FB552EE3}" presName="vertThree" presStyleCnt="0"/>
      <dgm:spPr/>
    </dgm:pt>
    <dgm:pt modelId="{99193651-518B-4945-B79E-E4BF0DB74F13}" type="pres">
      <dgm:prSet presAssocID="{32444683-7AE6-4172-8491-EFF7FB552EE3}" presName="txThree" presStyleLbl="node3" presStyleIdx="2" presStyleCnt="3">
        <dgm:presLayoutVars>
          <dgm:chPref val="3"/>
        </dgm:presLayoutVars>
      </dgm:prSet>
      <dgm:spPr/>
      <dgm:t>
        <a:bodyPr/>
        <a:lstStyle/>
        <a:p>
          <a:endParaRPr lang="en-US"/>
        </a:p>
      </dgm:t>
    </dgm:pt>
    <dgm:pt modelId="{DFD13BFB-41F9-43E2-8947-CAD1ED04F31E}" type="pres">
      <dgm:prSet presAssocID="{32444683-7AE6-4172-8491-EFF7FB552EE3}" presName="horzThree" presStyleCnt="0"/>
      <dgm:spPr/>
    </dgm:pt>
  </dgm:ptLst>
  <dgm:cxnLst>
    <dgm:cxn modelId="{EF98F83E-3927-4324-98F4-3E5869CBA8CB}" type="presOf" srcId="{C38BF195-0877-43BE-B409-A2A5AB711AA7}" destId="{75666F35-139F-4070-A05C-321A14A08BF9}" srcOrd="0" destOrd="0" presId="urn:microsoft.com/office/officeart/2005/8/layout/hierarchy4"/>
    <dgm:cxn modelId="{88BD102F-834E-4784-B979-858D2AB15C57}" srcId="{CAA0044B-72B6-4AD4-B890-976AC48876D6}" destId="{BE7A65BC-89DB-494B-9EB9-0CEE35F80C8D}" srcOrd="0" destOrd="0" parTransId="{F2AB2A7D-A541-46A0-9EBC-62AAF81A959A}" sibTransId="{478AEAED-BD7C-4B33-9A2F-6C337775FB42}"/>
    <dgm:cxn modelId="{DACFC7E6-67A6-42E6-A70F-6BE06C4F5712}" srcId="{C38BF195-0877-43BE-B409-A2A5AB711AA7}" destId="{CAA0044B-72B6-4AD4-B890-976AC48876D6}" srcOrd="0" destOrd="0" parTransId="{4F4EDBA2-7404-4FEA-A6EA-04DE7AD47E1B}" sibTransId="{6473A26F-C530-4773-B24E-16E772317701}"/>
    <dgm:cxn modelId="{BDE371A9-C7E0-4284-89E5-B4C21D13549B}" srcId="{45DF9CEF-5468-4B1F-8B65-BDEF79CFFB6D}" destId="{C38BF195-0877-43BE-B409-A2A5AB711AA7}" srcOrd="0" destOrd="0" parTransId="{74FF5172-19B3-4D57-85D6-6BCD944CDC8B}" sibTransId="{F5E1489F-253B-4AFB-BDDA-0E5BD87EC50D}"/>
    <dgm:cxn modelId="{B85D4B63-4D90-436B-A39A-479194047B3C}" srcId="{CAA0044B-72B6-4AD4-B890-976AC48876D6}" destId="{4D2732C5-78FF-4F24-93F6-41D7B25483BA}" srcOrd="1" destOrd="0" parTransId="{512053D0-03EA-4310-966E-B5436916EAA5}" sibTransId="{92CDA5DF-9657-4A1C-94B5-38F7EAFD97C8}"/>
    <dgm:cxn modelId="{8AE78732-686C-428E-834F-40EA022FD42D}" type="presOf" srcId="{CAA0044B-72B6-4AD4-B890-976AC48876D6}" destId="{3915FCDF-6A36-48A2-BDE3-E400409E596D}" srcOrd="0" destOrd="0" presId="urn:microsoft.com/office/officeart/2005/8/layout/hierarchy4"/>
    <dgm:cxn modelId="{5C888041-31F7-48B9-9DF5-8444081144CF}" type="presOf" srcId="{32444683-7AE6-4172-8491-EFF7FB552EE3}" destId="{99193651-518B-4945-B79E-E4BF0DB74F13}" srcOrd="0" destOrd="0" presId="urn:microsoft.com/office/officeart/2005/8/layout/hierarchy4"/>
    <dgm:cxn modelId="{11DDD364-3021-4C25-BD2A-24C3952D9413}" srcId="{C38BF195-0877-43BE-B409-A2A5AB711AA7}" destId="{30821818-965D-4B13-9F0E-8EE0E3C9236F}" srcOrd="1" destOrd="0" parTransId="{E0FE4684-882B-44AB-856A-DCF320CC091C}" sibTransId="{4F7E2271-0ADB-479B-9BB4-5836C3B9D1C8}"/>
    <dgm:cxn modelId="{8276FED2-EE9A-4955-827B-A320EB1731F2}" type="presOf" srcId="{30821818-965D-4B13-9F0E-8EE0E3C9236F}" destId="{D7583D6B-81B4-4069-B251-3BFBFF2F87DC}" srcOrd="0" destOrd="0" presId="urn:microsoft.com/office/officeart/2005/8/layout/hierarchy4"/>
    <dgm:cxn modelId="{A3D6E6A6-1D41-4840-89F5-67AF1C975C6A}" srcId="{30821818-965D-4B13-9F0E-8EE0E3C9236F}" destId="{32444683-7AE6-4172-8491-EFF7FB552EE3}" srcOrd="0" destOrd="0" parTransId="{FA41D742-370F-44A5-BAA8-C63877B7EB5F}" sibTransId="{D48D8F5C-5711-4AA5-92E3-47AA76E9739A}"/>
    <dgm:cxn modelId="{E2CCFC15-A9A8-403E-9AA9-597E0E68170E}" type="presOf" srcId="{BE7A65BC-89DB-494B-9EB9-0CEE35F80C8D}" destId="{013DE564-8F57-444B-84B1-F622064EBAC7}" srcOrd="0" destOrd="0" presId="urn:microsoft.com/office/officeart/2005/8/layout/hierarchy4"/>
    <dgm:cxn modelId="{220DBF5C-9C16-4E68-AF61-7853731C2581}" type="presOf" srcId="{45DF9CEF-5468-4B1F-8B65-BDEF79CFFB6D}" destId="{90E20CFC-C94A-4F23-B610-261FD4F92EEF}" srcOrd="0" destOrd="0" presId="urn:microsoft.com/office/officeart/2005/8/layout/hierarchy4"/>
    <dgm:cxn modelId="{CB80F23D-F420-432A-BC94-C051977E746B}" type="presOf" srcId="{4D2732C5-78FF-4F24-93F6-41D7B25483BA}" destId="{5D757E89-F5E8-4E54-9E90-C8B7B5FEC8D2}" srcOrd="0" destOrd="0" presId="urn:microsoft.com/office/officeart/2005/8/layout/hierarchy4"/>
    <dgm:cxn modelId="{791BDC9A-0663-434D-B383-6C3F0E4C7C1B}" type="presParOf" srcId="{90E20CFC-C94A-4F23-B610-261FD4F92EEF}" destId="{A983446F-FEAA-4B53-801F-9D95A92F089E}" srcOrd="0" destOrd="0" presId="urn:microsoft.com/office/officeart/2005/8/layout/hierarchy4"/>
    <dgm:cxn modelId="{B399BB8B-F70B-4812-A0EF-B9722880D129}" type="presParOf" srcId="{A983446F-FEAA-4B53-801F-9D95A92F089E}" destId="{75666F35-139F-4070-A05C-321A14A08BF9}" srcOrd="0" destOrd="0" presId="urn:microsoft.com/office/officeart/2005/8/layout/hierarchy4"/>
    <dgm:cxn modelId="{9A0F4546-16D7-4E3F-A540-B34B5835397C}" type="presParOf" srcId="{A983446F-FEAA-4B53-801F-9D95A92F089E}" destId="{D8B02808-3AE7-47B7-85FD-07C4600C0C15}" srcOrd="1" destOrd="0" presId="urn:microsoft.com/office/officeart/2005/8/layout/hierarchy4"/>
    <dgm:cxn modelId="{7C194E77-B0F0-4FB0-888D-3F4CCDBB82D6}" type="presParOf" srcId="{A983446F-FEAA-4B53-801F-9D95A92F089E}" destId="{A198D7FD-FAC7-4AF2-9ECA-38737CB9278C}" srcOrd="2" destOrd="0" presId="urn:microsoft.com/office/officeart/2005/8/layout/hierarchy4"/>
    <dgm:cxn modelId="{D849E13E-9EB4-471D-AECE-44F057B8E187}" type="presParOf" srcId="{A198D7FD-FAC7-4AF2-9ECA-38737CB9278C}" destId="{70A30DA4-A071-4217-91AB-40B28C898C73}" srcOrd="0" destOrd="0" presId="urn:microsoft.com/office/officeart/2005/8/layout/hierarchy4"/>
    <dgm:cxn modelId="{C0E65774-E918-4E7D-93E9-387769787171}" type="presParOf" srcId="{70A30DA4-A071-4217-91AB-40B28C898C73}" destId="{3915FCDF-6A36-48A2-BDE3-E400409E596D}" srcOrd="0" destOrd="0" presId="urn:microsoft.com/office/officeart/2005/8/layout/hierarchy4"/>
    <dgm:cxn modelId="{CC7DCD18-1A60-461C-AC9B-2F037B01A0D2}" type="presParOf" srcId="{70A30DA4-A071-4217-91AB-40B28C898C73}" destId="{24535FBE-15D8-4E3E-8B10-86CFD36C2381}" srcOrd="1" destOrd="0" presId="urn:microsoft.com/office/officeart/2005/8/layout/hierarchy4"/>
    <dgm:cxn modelId="{FF940922-78FE-4E84-966D-968D3C0DD588}" type="presParOf" srcId="{70A30DA4-A071-4217-91AB-40B28C898C73}" destId="{97DD4A14-7175-4F76-91EB-2AAEF72B41DB}" srcOrd="2" destOrd="0" presId="urn:microsoft.com/office/officeart/2005/8/layout/hierarchy4"/>
    <dgm:cxn modelId="{BA37CD47-E7DD-433E-A2F4-0C2FA115815A}" type="presParOf" srcId="{97DD4A14-7175-4F76-91EB-2AAEF72B41DB}" destId="{BD004A62-8763-4910-A345-E67EBD4F5286}" srcOrd="0" destOrd="0" presId="urn:microsoft.com/office/officeart/2005/8/layout/hierarchy4"/>
    <dgm:cxn modelId="{59FCC191-8D70-4E8F-A27D-CC911B4E7ECF}" type="presParOf" srcId="{BD004A62-8763-4910-A345-E67EBD4F5286}" destId="{013DE564-8F57-444B-84B1-F622064EBAC7}" srcOrd="0" destOrd="0" presId="urn:microsoft.com/office/officeart/2005/8/layout/hierarchy4"/>
    <dgm:cxn modelId="{72F893E7-0642-415A-B44C-93195F10D598}" type="presParOf" srcId="{BD004A62-8763-4910-A345-E67EBD4F5286}" destId="{FCCE1F08-D048-4ACE-93B4-1F57C67C278D}" srcOrd="1" destOrd="0" presId="urn:microsoft.com/office/officeart/2005/8/layout/hierarchy4"/>
    <dgm:cxn modelId="{E8E4469F-946F-49BA-85FB-C7F4CABB7C87}" type="presParOf" srcId="{97DD4A14-7175-4F76-91EB-2AAEF72B41DB}" destId="{A52AA13A-FB24-45A3-BDE4-C94D430B48F9}" srcOrd="1" destOrd="0" presId="urn:microsoft.com/office/officeart/2005/8/layout/hierarchy4"/>
    <dgm:cxn modelId="{1DD4496A-52CB-459D-8C0C-46554637FDB0}" type="presParOf" srcId="{97DD4A14-7175-4F76-91EB-2AAEF72B41DB}" destId="{BFDE6171-0ABC-48D9-BE2B-895AFB4E8395}" srcOrd="2" destOrd="0" presId="urn:microsoft.com/office/officeart/2005/8/layout/hierarchy4"/>
    <dgm:cxn modelId="{ADC74EED-9625-41B8-8F21-C9E654B57287}" type="presParOf" srcId="{BFDE6171-0ABC-48D9-BE2B-895AFB4E8395}" destId="{5D757E89-F5E8-4E54-9E90-C8B7B5FEC8D2}" srcOrd="0" destOrd="0" presId="urn:microsoft.com/office/officeart/2005/8/layout/hierarchy4"/>
    <dgm:cxn modelId="{1585EDEC-A51B-4B56-9034-8D64F3F2706D}" type="presParOf" srcId="{BFDE6171-0ABC-48D9-BE2B-895AFB4E8395}" destId="{317CE63C-3C99-4640-8E5C-CBD0D706860D}" srcOrd="1" destOrd="0" presId="urn:microsoft.com/office/officeart/2005/8/layout/hierarchy4"/>
    <dgm:cxn modelId="{5B7BC942-3622-4FD6-B0EC-972B0B89B8D3}" type="presParOf" srcId="{A198D7FD-FAC7-4AF2-9ECA-38737CB9278C}" destId="{79004390-F5F3-4FD2-ADBF-3CFE96BD61B4}" srcOrd="1" destOrd="0" presId="urn:microsoft.com/office/officeart/2005/8/layout/hierarchy4"/>
    <dgm:cxn modelId="{1AE16F93-1077-4F01-B2FA-58FEE7696F82}" type="presParOf" srcId="{A198D7FD-FAC7-4AF2-9ECA-38737CB9278C}" destId="{467AA00A-9033-4118-8CFE-C458BA876942}" srcOrd="2" destOrd="0" presId="urn:microsoft.com/office/officeart/2005/8/layout/hierarchy4"/>
    <dgm:cxn modelId="{C8EBBB34-86C6-4C7E-85C6-D41CAEA56958}" type="presParOf" srcId="{467AA00A-9033-4118-8CFE-C458BA876942}" destId="{D7583D6B-81B4-4069-B251-3BFBFF2F87DC}" srcOrd="0" destOrd="0" presId="urn:microsoft.com/office/officeart/2005/8/layout/hierarchy4"/>
    <dgm:cxn modelId="{5EF3DE4B-0C4E-42C6-BFC9-D116E2682723}" type="presParOf" srcId="{467AA00A-9033-4118-8CFE-C458BA876942}" destId="{7732CF0A-DDB6-44F9-8541-8B6E6BECC2D0}" srcOrd="1" destOrd="0" presId="urn:microsoft.com/office/officeart/2005/8/layout/hierarchy4"/>
    <dgm:cxn modelId="{75CAEB11-83E4-4CE7-9E92-258843C43D14}" type="presParOf" srcId="{467AA00A-9033-4118-8CFE-C458BA876942}" destId="{81DC1C9B-1A49-424C-A09C-427BD6C39363}" srcOrd="2" destOrd="0" presId="urn:microsoft.com/office/officeart/2005/8/layout/hierarchy4"/>
    <dgm:cxn modelId="{844E5117-18CD-4A46-98E2-6D1959AFC4AC}" type="presParOf" srcId="{81DC1C9B-1A49-424C-A09C-427BD6C39363}" destId="{E257EEE3-7A25-4943-BB2B-DE0B761CA421}" srcOrd="0" destOrd="0" presId="urn:microsoft.com/office/officeart/2005/8/layout/hierarchy4"/>
    <dgm:cxn modelId="{142C0063-B98E-4BC4-8661-D5689F7FF58B}" type="presParOf" srcId="{E257EEE3-7A25-4943-BB2B-DE0B761CA421}" destId="{99193651-518B-4945-B79E-E4BF0DB74F13}" srcOrd="0" destOrd="0" presId="urn:microsoft.com/office/officeart/2005/8/layout/hierarchy4"/>
    <dgm:cxn modelId="{519C92D1-CD98-4CDF-A395-AA95C26E3A9F}" type="presParOf" srcId="{E257EEE3-7A25-4943-BB2B-DE0B761CA421}" destId="{DFD13BFB-41F9-43E2-8947-CAD1ED04F31E}" srcOrd="1" destOrd="0" presId="urn:microsoft.com/office/officeart/2005/8/layout/hierarchy4"/>
  </dgm:cxnLst>
  <dgm:bg/>
  <dgm:whole/>
  <dgm:extLst>
    <a:ext uri="http://schemas.microsoft.com/office/drawing/2008/diagram"/>
  </dgm:extLst>
</dgm:dataModel>
</file>

<file path=ppt/diagrams/data8.xml><?xml version="1.0" encoding="utf-8"?>
<dgm:dataModel xmlns:dgm="http://schemas.openxmlformats.org/drawingml/2006/diagram" xmlns:a="http://schemas.openxmlformats.org/drawingml/2006/main">
  <dgm:ptLst>
    <dgm:pt modelId="{8EB195E8-0EDA-4676-9A60-327C53635892}" type="doc">
      <dgm:prSet loTypeId="urn:microsoft.com/office/officeart/2005/8/layout/radial3" loCatId="cycle" qsTypeId="urn:microsoft.com/office/officeart/2005/8/quickstyle/3d2" qsCatId="3D" csTypeId="urn:microsoft.com/office/officeart/2005/8/colors/colorful1#1" csCatId="colorful" phldr="1"/>
      <dgm:spPr/>
      <dgm:t>
        <a:bodyPr/>
        <a:lstStyle/>
        <a:p>
          <a:endParaRPr lang="en-US"/>
        </a:p>
      </dgm:t>
    </dgm:pt>
    <dgm:pt modelId="{A6914356-9851-4E99-B97C-2AC6014ACC3B}">
      <dgm:prSet phldrT="[Text]" custT="1"/>
      <dgm:spPr/>
      <dgm:t>
        <a:bodyPr/>
        <a:lstStyle/>
        <a:p>
          <a:pPr>
            <a:spcAft>
              <a:spcPts val="0"/>
            </a:spcAft>
          </a:pPr>
          <a:r>
            <a:rPr lang="id-ID" sz="4000" b="1" noProof="0" smtClean="0"/>
            <a:t>Cuti Bersama </a:t>
          </a:r>
          <a:endParaRPr lang="id-ID" sz="4000" b="1" noProof="0"/>
        </a:p>
      </dgm:t>
    </dgm:pt>
    <dgm:pt modelId="{3ED7BF4B-CD05-4080-9EC2-89EE65694901}" type="parTrans" cxnId="{E0B1CA19-78DC-4BE5-B225-8509D6485B4A}">
      <dgm:prSet/>
      <dgm:spPr/>
      <dgm:t>
        <a:bodyPr/>
        <a:lstStyle/>
        <a:p>
          <a:endParaRPr lang="id-ID" sz="1800" b="1" noProof="0"/>
        </a:p>
      </dgm:t>
    </dgm:pt>
    <dgm:pt modelId="{8CEAD07F-5E26-46B9-8821-AC505345EE1E}" type="sibTrans" cxnId="{E0B1CA19-78DC-4BE5-B225-8509D6485B4A}">
      <dgm:prSet/>
      <dgm:spPr/>
      <dgm:t>
        <a:bodyPr/>
        <a:lstStyle/>
        <a:p>
          <a:endParaRPr lang="id-ID" sz="1800" b="1" noProof="0"/>
        </a:p>
      </dgm:t>
    </dgm:pt>
    <dgm:pt modelId="{704502EB-E94A-481A-8AB0-19D99B79787C}">
      <dgm:prSet phldrT="[Text]" custT="1"/>
      <dgm:spPr/>
      <dgm:t>
        <a:bodyPr/>
        <a:lstStyle/>
        <a:p>
          <a:r>
            <a:rPr lang="id-ID" sz="2000" b="1" noProof="0" smtClean="0"/>
            <a:t>Presiden</a:t>
          </a:r>
          <a:endParaRPr lang="id-ID" sz="2000" b="1" noProof="0"/>
        </a:p>
      </dgm:t>
    </dgm:pt>
    <dgm:pt modelId="{BDCED1CE-0DDA-4BD9-AA7D-77CA0D2445B2}" type="parTrans" cxnId="{43E6C76F-D4FE-46A2-83ED-F4035D811A28}">
      <dgm:prSet/>
      <dgm:spPr/>
      <dgm:t>
        <a:bodyPr/>
        <a:lstStyle/>
        <a:p>
          <a:endParaRPr lang="id-ID" sz="1800" b="1" noProof="0"/>
        </a:p>
      </dgm:t>
    </dgm:pt>
    <dgm:pt modelId="{D37B9F5D-EC94-4B95-97E5-DD3E3A6D39B5}" type="sibTrans" cxnId="{43E6C76F-D4FE-46A2-83ED-F4035D811A28}">
      <dgm:prSet/>
      <dgm:spPr/>
      <dgm:t>
        <a:bodyPr/>
        <a:lstStyle/>
        <a:p>
          <a:endParaRPr lang="id-ID" sz="1800" b="1" noProof="0"/>
        </a:p>
      </dgm:t>
    </dgm:pt>
    <dgm:pt modelId="{A467782B-8726-4E36-B7EC-3B065C7011BE}">
      <dgm:prSet phldrT="[Text]" custT="1"/>
      <dgm:spPr/>
      <dgm:t>
        <a:bodyPr/>
        <a:lstStyle/>
        <a:p>
          <a:r>
            <a:rPr lang="id-ID" sz="2000" b="1" noProof="0" smtClean="0"/>
            <a:t>tidak mengurangi hak cuti tahunan</a:t>
          </a:r>
          <a:endParaRPr lang="id-ID" sz="2000" b="1" noProof="0"/>
        </a:p>
      </dgm:t>
    </dgm:pt>
    <dgm:pt modelId="{7371A2A7-4B8F-468E-A696-69D8211224CE}" type="parTrans" cxnId="{6DCA7231-D111-409D-B92E-74E35B9A544F}">
      <dgm:prSet/>
      <dgm:spPr/>
      <dgm:t>
        <a:bodyPr/>
        <a:lstStyle/>
        <a:p>
          <a:endParaRPr lang="id-ID" sz="1800" b="1" noProof="0"/>
        </a:p>
      </dgm:t>
    </dgm:pt>
    <dgm:pt modelId="{0D1A3003-C0B5-4B53-81FC-9B6724DC63FC}" type="sibTrans" cxnId="{6DCA7231-D111-409D-B92E-74E35B9A544F}">
      <dgm:prSet/>
      <dgm:spPr/>
      <dgm:t>
        <a:bodyPr/>
        <a:lstStyle/>
        <a:p>
          <a:endParaRPr lang="id-ID" sz="1800" b="1" noProof="0"/>
        </a:p>
      </dgm:t>
    </dgm:pt>
    <dgm:pt modelId="{93F2BA35-A0D2-45E8-B684-755A311A2A15}">
      <dgm:prSet phldrT="[Text]" custT="1"/>
      <dgm:spPr/>
      <dgm:t>
        <a:bodyPr/>
        <a:lstStyle/>
        <a:p>
          <a:r>
            <a:rPr lang="id-ID" sz="1600" b="1" noProof="0" smtClean="0"/>
            <a:t>PNS yang karena Jabatannya tidak diberikan hak atas cuti bersama</a:t>
          </a:r>
          <a:endParaRPr lang="id-ID" sz="1600" b="1" noProof="0"/>
        </a:p>
      </dgm:t>
    </dgm:pt>
    <dgm:pt modelId="{63ED7528-A37A-47FB-87DB-6E64E0E0927F}" type="parTrans" cxnId="{D6663332-A4F2-4CBD-A8D2-1DC0A33FD315}">
      <dgm:prSet/>
      <dgm:spPr/>
      <dgm:t>
        <a:bodyPr/>
        <a:lstStyle/>
        <a:p>
          <a:endParaRPr lang="id-ID" sz="1800" b="1" noProof="0"/>
        </a:p>
      </dgm:t>
    </dgm:pt>
    <dgm:pt modelId="{987562CC-D933-4B68-8988-A4AF8E92A0C2}" type="sibTrans" cxnId="{D6663332-A4F2-4CBD-A8D2-1DC0A33FD315}">
      <dgm:prSet/>
      <dgm:spPr/>
      <dgm:t>
        <a:bodyPr/>
        <a:lstStyle/>
        <a:p>
          <a:endParaRPr lang="id-ID" sz="1800" b="1" noProof="0"/>
        </a:p>
      </dgm:t>
    </dgm:pt>
    <dgm:pt modelId="{0ECDB2C3-B69E-447D-93FA-56E868ACE0DA}">
      <dgm:prSet phldrT="[Text]" custT="1"/>
      <dgm:spPr/>
      <dgm:t>
        <a:bodyPr/>
        <a:lstStyle/>
        <a:p>
          <a:r>
            <a:rPr lang="id-ID" sz="2000" b="1" noProof="0" smtClean="0"/>
            <a:t>Keppres</a:t>
          </a:r>
          <a:endParaRPr lang="id-ID" sz="2000" b="1" noProof="0"/>
        </a:p>
      </dgm:t>
    </dgm:pt>
    <dgm:pt modelId="{10211FD5-815D-4068-9AC9-26954CB77242}" type="parTrans" cxnId="{AA88944A-445B-43D3-B8A1-6E47F63FEB0F}">
      <dgm:prSet/>
      <dgm:spPr/>
      <dgm:t>
        <a:bodyPr/>
        <a:lstStyle/>
        <a:p>
          <a:endParaRPr lang="id-ID" sz="1800" b="1" noProof="0"/>
        </a:p>
      </dgm:t>
    </dgm:pt>
    <dgm:pt modelId="{70E78867-B775-4F19-9CA2-8CA20BE510C2}" type="sibTrans" cxnId="{AA88944A-445B-43D3-B8A1-6E47F63FEB0F}">
      <dgm:prSet/>
      <dgm:spPr/>
      <dgm:t>
        <a:bodyPr/>
        <a:lstStyle/>
        <a:p>
          <a:endParaRPr lang="id-ID" sz="1800" b="1" noProof="0"/>
        </a:p>
      </dgm:t>
    </dgm:pt>
    <dgm:pt modelId="{40F4F98A-8279-40F9-9805-30AC10F5E889}" type="pres">
      <dgm:prSet presAssocID="{8EB195E8-0EDA-4676-9A60-327C53635892}" presName="composite" presStyleCnt="0">
        <dgm:presLayoutVars>
          <dgm:chMax val="1"/>
          <dgm:dir/>
          <dgm:resizeHandles val="exact"/>
        </dgm:presLayoutVars>
      </dgm:prSet>
      <dgm:spPr/>
      <dgm:t>
        <a:bodyPr/>
        <a:lstStyle/>
        <a:p>
          <a:endParaRPr lang="id-ID"/>
        </a:p>
      </dgm:t>
    </dgm:pt>
    <dgm:pt modelId="{CF123C66-4810-4195-B43B-BCAFDA7C842D}" type="pres">
      <dgm:prSet presAssocID="{8EB195E8-0EDA-4676-9A60-327C53635892}" presName="radial" presStyleCnt="0">
        <dgm:presLayoutVars>
          <dgm:animLvl val="ctr"/>
        </dgm:presLayoutVars>
      </dgm:prSet>
      <dgm:spPr/>
    </dgm:pt>
    <dgm:pt modelId="{C6308625-70E2-4A93-9A37-3DFE0D8049D3}" type="pres">
      <dgm:prSet presAssocID="{A6914356-9851-4E99-B97C-2AC6014ACC3B}" presName="centerShape" presStyleLbl="vennNode1" presStyleIdx="0" presStyleCnt="5"/>
      <dgm:spPr/>
      <dgm:t>
        <a:bodyPr/>
        <a:lstStyle/>
        <a:p>
          <a:endParaRPr lang="en-US"/>
        </a:p>
      </dgm:t>
    </dgm:pt>
    <dgm:pt modelId="{B0016784-D0FE-4CCC-81D7-A50D6B36D4A6}" type="pres">
      <dgm:prSet presAssocID="{704502EB-E94A-481A-8AB0-19D99B79787C}" presName="node" presStyleLbl="vennNode1" presStyleIdx="1" presStyleCnt="5" custScaleX="128420" custScaleY="117254">
        <dgm:presLayoutVars>
          <dgm:bulletEnabled val="1"/>
        </dgm:presLayoutVars>
      </dgm:prSet>
      <dgm:spPr/>
      <dgm:t>
        <a:bodyPr/>
        <a:lstStyle/>
        <a:p>
          <a:endParaRPr lang="en-US"/>
        </a:p>
      </dgm:t>
    </dgm:pt>
    <dgm:pt modelId="{5ECACD28-35A0-42F6-8DB4-892EFD6D3679}" type="pres">
      <dgm:prSet presAssocID="{A467782B-8726-4E36-B7EC-3B065C7011BE}" presName="node" presStyleLbl="vennNode1" presStyleIdx="2" presStyleCnt="5" custScaleX="128420" custScaleY="117254">
        <dgm:presLayoutVars>
          <dgm:bulletEnabled val="1"/>
        </dgm:presLayoutVars>
      </dgm:prSet>
      <dgm:spPr/>
      <dgm:t>
        <a:bodyPr/>
        <a:lstStyle/>
        <a:p>
          <a:endParaRPr lang="en-US"/>
        </a:p>
      </dgm:t>
    </dgm:pt>
    <dgm:pt modelId="{10E85B1F-8BD1-46AB-A01A-D99DC2CA959E}" type="pres">
      <dgm:prSet presAssocID="{93F2BA35-A0D2-45E8-B684-755A311A2A15}" presName="node" presStyleLbl="vennNode1" presStyleIdx="3" presStyleCnt="5" custScaleX="128420" custScaleY="117254">
        <dgm:presLayoutVars>
          <dgm:bulletEnabled val="1"/>
        </dgm:presLayoutVars>
      </dgm:prSet>
      <dgm:spPr/>
      <dgm:t>
        <a:bodyPr/>
        <a:lstStyle/>
        <a:p>
          <a:endParaRPr lang="en-US"/>
        </a:p>
      </dgm:t>
    </dgm:pt>
    <dgm:pt modelId="{1D896E07-00C6-475A-99F4-E6E79CF01532}" type="pres">
      <dgm:prSet presAssocID="{0ECDB2C3-B69E-447D-93FA-56E868ACE0DA}" presName="node" presStyleLbl="vennNode1" presStyleIdx="4" presStyleCnt="5" custScaleX="128420" custScaleY="117254">
        <dgm:presLayoutVars>
          <dgm:bulletEnabled val="1"/>
        </dgm:presLayoutVars>
      </dgm:prSet>
      <dgm:spPr/>
      <dgm:t>
        <a:bodyPr/>
        <a:lstStyle/>
        <a:p>
          <a:endParaRPr lang="en-US"/>
        </a:p>
      </dgm:t>
    </dgm:pt>
  </dgm:ptLst>
  <dgm:cxnLst>
    <dgm:cxn modelId="{3A8AF1C3-7B09-441F-9AAB-8135CEC607FA}" type="presOf" srcId="{A6914356-9851-4E99-B97C-2AC6014ACC3B}" destId="{C6308625-70E2-4A93-9A37-3DFE0D8049D3}" srcOrd="0" destOrd="0" presId="urn:microsoft.com/office/officeart/2005/8/layout/radial3"/>
    <dgm:cxn modelId="{6DCA7231-D111-409D-B92E-74E35B9A544F}" srcId="{A6914356-9851-4E99-B97C-2AC6014ACC3B}" destId="{A467782B-8726-4E36-B7EC-3B065C7011BE}" srcOrd="1" destOrd="0" parTransId="{7371A2A7-4B8F-468E-A696-69D8211224CE}" sibTransId="{0D1A3003-C0B5-4B53-81FC-9B6724DC63FC}"/>
    <dgm:cxn modelId="{AA88944A-445B-43D3-B8A1-6E47F63FEB0F}" srcId="{A6914356-9851-4E99-B97C-2AC6014ACC3B}" destId="{0ECDB2C3-B69E-447D-93FA-56E868ACE0DA}" srcOrd="3" destOrd="0" parTransId="{10211FD5-815D-4068-9AC9-26954CB77242}" sibTransId="{70E78867-B775-4F19-9CA2-8CA20BE510C2}"/>
    <dgm:cxn modelId="{713D1083-67AD-4534-844B-79FA280BFDF0}" type="presOf" srcId="{8EB195E8-0EDA-4676-9A60-327C53635892}" destId="{40F4F98A-8279-40F9-9805-30AC10F5E889}" srcOrd="0" destOrd="0" presId="urn:microsoft.com/office/officeart/2005/8/layout/radial3"/>
    <dgm:cxn modelId="{43E6C76F-D4FE-46A2-83ED-F4035D811A28}" srcId="{A6914356-9851-4E99-B97C-2AC6014ACC3B}" destId="{704502EB-E94A-481A-8AB0-19D99B79787C}" srcOrd="0" destOrd="0" parTransId="{BDCED1CE-0DDA-4BD9-AA7D-77CA0D2445B2}" sibTransId="{D37B9F5D-EC94-4B95-97E5-DD3E3A6D39B5}"/>
    <dgm:cxn modelId="{E0B1CA19-78DC-4BE5-B225-8509D6485B4A}" srcId="{8EB195E8-0EDA-4676-9A60-327C53635892}" destId="{A6914356-9851-4E99-B97C-2AC6014ACC3B}" srcOrd="0" destOrd="0" parTransId="{3ED7BF4B-CD05-4080-9EC2-89EE65694901}" sibTransId="{8CEAD07F-5E26-46B9-8821-AC505345EE1E}"/>
    <dgm:cxn modelId="{FBD45221-1BC7-4073-BCFC-61E8BB7DC57F}" type="presOf" srcId="{0ECDB2C3-B69E-447D-93FA-56E868ACE0DA}" destId="{1D896E07-00C6-475A-99F4-E6E79CF01532}" srcOrd="0" destOrd="0" presId="urn:microsoft.com/office/officeart/2005/8/layout/radial3"/>
    <dgm:cxn modelId="{6FCDCD7F-A25D-4759-9202-41005B886B27}" type="presOf" srcId="{93F2BA35-A0D2-45E8-B684-755A311A2A15}" destId="{10E85B1F-8BD1-46AB-A01A-D99DC2CA959E}" srcOrd="0" destOrd="0" presId="urn:microsoft.com/office/officeart/2005/8/layout/radial3"/>
    <dgm:cxn modelId="{314C508E-9703-4584-9769-D2C0ADC0D7D7}" type="presOf" srcId="{704502EB-E94A-481A-8AB0-19D99B79787C}" destId="{B0016784-D0FE-4CCC-81D7-A50D6B36D4A6}" srcOrd="0" destOrd="0" presId="urn:microsoft.com/office/officeart/2005/8/layout/radial3"/>
    <dgm:cxn modelId="{D6663332-A4F2-4CBD-A8D2-1DC0A33FD315}" srcId="{A6914356-9851-4E99-B97C-2AC6014ACC3B}" destId="{93F2BA35-A0D2-45E8-B684-755A311A2A15}" srcOrd="2" destOrd="0" parTransId="{63ED7528-A37A-47FB-87DB-6E64E0E0927F}" sibTransId="{987562CC-D933-4B68-8988-A4AF8E92A0C2}"/>
    <dgm:cxn modelId="{9CA0E57B-4666-4A24-BBE1-253A6CB2F8E1}" type="presOf" srcId="{A467782B-8726-4E36-B7EC-3B065C7011BE}" destId="{5ECACD28-35A0-42F6-8DB4-892EFD6D3679}" srcOrd="0" destOrd="0" presId="urn:microsoft.com/office/officeart/2005/8/layout/radial3"/>
    <dgm:cxn modelId="{0D6325D2-04DD-40AB-963C-896EFC0BF820}" type="presParOf" srcId="{40F4F98A-8279-40F9-9805-30AC10F5E889}" destId="{CF123C66-4810-4195-B43B-BCAFDA7C842D}" srcOrd="0" destOrd="0" presId="urn:microsoft.com/office/officeart/2005/8/layout/radial3"/>
    <dgm:cxn modelId="{C3C36017-24FB-4CEF-8AD9-3BD9E18FC478}" type="presParOf" srcId="{CF123C66-4810-4195-B43B-BCAFDA7C842D}" destId="{C6308625-70E2-4A93-9A37-3DFE0D8049D3}" srcOrd="0" destOrd="0" presId="urn:microsoft.com/office/officeart/2005/8/layout/radial3"/>
    <dgm:cxn modelId="{D322423A-CFF7-4720-B4FA-632D4FA15B39}" type="presParOf" srcId="{CF123C66-4810-4195-B43B-BCAFDA7C842D}" destId="{B0016784-D0FE-4CCC-81D7-A50D6B36D4A6}" srcOrd="1" destOrd="0" presId="urn:microsoft.com/office/officeart/2005/8/layout/radial3"/>
    <dgm:cxn modelId="{7F2CCCE0-359B-4072-9C07-AE420965ACDA}" type="presParOf" srcId="{CF123C66-4810-4195-B43B-BCAFDA7C842D}" destId="{5ECACD28-35A0-42F6-8DB4-892EFD6D3679}" srcOrd="2" destOrd="0" presId="urn:microsoft.com/office/officeart/2005/8/layout/radial3"/>
    <dgm:cxn modelId="{DF908D5A-641D-4F3B-836E-11D88283874B}" type="presParOf" srcId="{CF123C66-4810-4195-B43B-BCAFDA7C842D}" destId="{10E85B1F-8BD1-46AB-A01A-D99DC2CA959E}" srcOrd="3" destOrd="0" presId="urn:microsoft.com/office/officeart/2005/8/layout/radial3"/>
    <dgm:cxn modelId="{147EA6E2-28C8-49BB-A848-28BCEC7BCC45}" type="presParOf" srcId="{CF123C66-4810-4195-B43B-BCAFDA7C842D}" destId="{1D896E07-00C6-475A-99F4-E6E79CF01532}" srcOrd="4" destOrd="0" presId="urn:microsoft.com/office/officeart/2005/8/layout/radial3"/>
  </dgm:cxnLst>
  <dgm:bg/>
  <dgm:whole/>
  <dgm:extLst>
    <a:ext uri="http://schemas.microsoft.com/office/drawing/2008/diagram"/>
  </dgm:extLst>
</dgm:dataModel>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5138"/>
          </a:xfrm>
          <a:prstGeom prst="rect">
            <a:avLst/>
          </a:prstGeom>
        </p:spPr>
        <p:txBody>
          <a:bodyPr vert="horz" lIns="93497" tIns="46749" rIns="93497" bIns="4674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95738" y="0"/>
            <a:ext cx="3055937" cy="465138"/>
          </a:xfrm>
          <a:prstGeom prst="rect">
            <a:avLst/>
          </a:prstGeom>
        </p:spPr>
        <p:txBody>
          <a:bodyPr vert="horz" lIns="93497" tIns="46749" rIns="93497" bIns="46749" rtlCol="0"/>
          <a:lstStyle>
            <a:lvl1pPr algn="r" fontAlgn="auto">
              <a:spcBef>
                <a:spcPts val="0"/>
              </a:spcBef>
              <a:spcAft>
                <a:spcPts val="0"/>
              </a:spcAft>
              <a:defRPr sz="1200" smtClean="0">
                <a:latin typeface="+mn-lt"/>
                <a:cs typeface="+mn-cs"/>
              </a:defRPr>
            </a:lvl1pPr>
          </a:lstStyle>
          <a:p>
            <a:pPr>
              <a:defRPr/>
            </a:pPr>
            <a:fld id="{2EDF8771-AAC9-464E-83BA-B745ED5FAED7}" type="datetimeFigureOut">
              <a:rPr lang="en-US"/>
              <a:pPr>
                <a:defRPr/>
              </a:pPr>
              <a:t>6/26/2018</a:t>
            </a:fld>
            <a:endParaRPr lang="en-US"/>
          </a:p>
        </p:txBody>
      </p:sp>
      <p:sp>
        <p:nvSpPr>
          <p:cNvPr id="4" name="Footer Placeholder 3"/>
          <p:cNvSpPr>
            <a:spLocks noGrp="1"/>
          </p:cNvSpPr>
          <p:nvPr>
            <p:ph type="ftr" sz="quarter" idx="2"/>
          </p:nvPr>
        </p:nvSpPr>
        <p:spPr>
          <a:xfrm>
            <a:off x="0" y="8842375"/>
            <a:ext cx="3055938" cy="465138"/>
          </a:xfrm>
          <a:prstGeom prst="rect">
            <a:avLst/>
          </a:prstGeom>
        </p:spPr>
        <p:txBody>
          <a:bodyPr vert="horz" lIns="93497" tIns="46749" rIns="93497" bIns="46749"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95738" y="8842375"/>
            <a:ext cx="3055937" cy="465138"/>
          </a:xfrm>
          <a:prstGeom prst="rect">
            <a:avLst/>
          </a:prstGeom>
        </p:spPr>
        <p:txBody>
          <a:bodyPr vert="horz" lIns="93497" tIns="46749" rIns="93497" bIns="46749" rtlCol="0" anchor="b"/>
          <a:lstStyle>
            <a:lvl1pPr algn="r" fontAlgn="auto">
              <a:spcBef>
                <a:spcPts val="0"/>
              </a:spcBef>
              <a:spcAft>
                <a:spcPts val="0"/>
              </a:spcAft>
              <a:defRPr sz="1200" smtClean="0">
                <a:latin typeface="+mn-lt"/>
                <a:cs typeface="+mn-cs"/>
              </a:defRPr>
            </a:lvl1pPr>
          </a:lstStyle>
          <a:p>
            <a:pPr>
              <a:defRPr/>
            </a:pPr>
            <a:fld id="{8ADA0398-5639-4141-B6E6-64BD231FB6D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6725"/>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d-ID"/>
          </a:p>
        </p:txBody>
      </p:sp>
      <p:sp>
        <p:nvSpPr>
          <p:cNvPr id="3" name="Date Placeholder 2"/>
          <p:cNvSpPr>
            <a:spLocks noGrp="1"/>
          </p:cNvSpPr>
          <p:nvPr>
            <p:ph type="dt" idx="1"/>
          </p:nvPr>
        </p:nvSpPr>
        <p:spPr>
          <a:xfrm>
            <a:off x="3995738" y="0"/>
            <a:ext cx="3055937" cy="466725"/>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F0AEA153-6D5C-451A-A009-E2251EC281D0}" type="datetimeFigureOut">
              <a:rPr lang="id-ID"/>
              <a:pPr>
                <a:defRPr/>
              </a:pPr>
              <a:t>26/06/2018</a:t>
            </a:fld>
            <a:endParaRPr lang="id-ID"/>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1440" tIns="45720" rIns="91440" bIns="45720" rtlCol="0" anchor="ctr"/>
          <a:lstStyle/>
          <a:p>
            <a:pPr lvl="0"/>
            <a:endParaRPr lang="id-ID" noProof="0"/>
          </a:p>
        </p:txBody>
      </p:sp>
      <p:sp>
        <p:nvSpPr>
          <p:cNvPr id="5" name="Notes Placeholder 4"/>
          <p:cNvSpPr>
            <a:spLocks noGrp="1"/>
          </p:cNvSpPr>
          <p:nvPr>
            <p:ph type="body" sz="quarter" idx="3"/>
          </p:nvPr>
        </p:nvSpPr>
        <p:spPr>
          <a:xfrm>
            <a:off x="704850" y="4479925"/>
            <a:ext cx="5643563" cy="3665538"/>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a:p>
        </p:txBody>
      </p:sp>
      <p:sp>
        <p:nvSpPr>
          <p:cNvPr id="6" name="Footer Placeholder 5"/>
          <p:cNvSpPr>
            <a:spLocks noGrp="1"/>
          </p:cNvSpPr>
          <p:nvPr>
            <p:ph type="ftr" sz="quarter" idx="4"/>
          </p:nvPr>
        </p:nvSpPr>
        <p:spPr>
          <a:xfrm>
            <a:off x="0" y="8842375"/>
            <a:ext cx="3055938" cy="466725"/>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d-ID"/>
          </a:p>
        </p:txBody>
      </p:sp>
      <p:sp>
        <p:nvSpPr>
          <p:cNvPr id="7" name="Slide Number Placeholder 6"/>
          <p:cNvSpPr>
            <a:spLocks noGrp="1"/>
          </p:cNvSpPr>
          <p:nvPr>
            <p:ph type="sldNum" sz="quarter" idx="5"/>
          </p:nvPr>
        </p:nvSpPr>
        <p:spPr>
          <a:xfrm>
            <a:off x="3995738" y="8842375"/>
            <a:ext cx="3055937" cy="466725"/>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DE7F90DC-D9D8-40CC-A136-FD41B6E52273}" type="slidenum">
              <a:rPr lang="id-ID"/>
              <a:pPr>
                <a:defRPr/>
              </a:pPr>
              <a:t>‹#›</a:t>
            </a:fld>
            <a:endParaRPr lang="id-ID"/>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d-ID" smtClean="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3E5B03-38B7-4E36-8DBF-577366BF3E25}" type="slidenum">
              <a:rPr lang="id-ID"/>
              <a:pPr fontAlgn="base">
                <a:spcBef>
                  <a:spcPct val="0"/>
                </a:spcBef>
                <a:spcAft>
                  <a:spcPct val="0"/>
                </a:spcAft>
              </a:pPr>
              <a:t>9</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E88AD96-5339-45C0-A976-DA92DCC36291}" type="datetimeFigureOut">
              <a:rPr lang="en-US"/>
              <a:pPr>
                <a:defRPr/>
              </a:pPr>
              <a:t>6/26/2018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BC2CCB8-B1C9-4544-907C-0B044F551D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915FE75-BFF2-4B78-BBE4-9CBD7568EA61}" type="datetimeFigureOut">
              <a:rPr lang="en-US"/>
              <a:pPr>
                <a:defRPr/>
              </a:pPr>
              <a:t>6/26/2018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2C6771-E066-4E99-A2B7-5782B9A5DDF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AE5ADF2-4FA0-4A40-846F-D4E7A5BAE463}" type="datetimeFigureOut">
              <a:rPr lang="en-US"/>
              <a:pPr>
                <a:defRPr/>
              </a:pPr>
              <a:t>6/26/2018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A44FFF-0605-47F1-BE49-EE184D03DD0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810701A-6B60-4C5B-A9E5-443BEE12AD57}" type="datetimeFigureOut">
              <a:rPr lang="en-US"/>
              <a:pPr>
                <a:defRPr/>
              </a:pPr>
              <a:t>6/26/2018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6FFB50D-6B37-4BB1-B035-CA9C2C6660D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9ECE27A-0702-4DC4-A9B6-2B82B01D8233}" type="datetimeFigureOut">
              <a:rPr lang="en-US"/>
              <a:pPr>
                <a:defRPr/>
              </a:pPr>
              <a:t>6/26/2018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601927D-6146-42F3-B160-9F2E7756E65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0C5E54E-B5FF-4D8A-99F1-1F4A4541B046}" type="datetimeFigureOut">
              <a:rPr lang="en-US"/>
              <a:pPr>
                <a:defRPr/>
              </a:pPr>
              <a:t>6/26/2018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E831106-2620-4D33-8BE7-21CD1D8653E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52B94A1-972A-4FFD-9383-ED95BB48DD2D}" type="datetimeFigureOut">
              <a:rPr lang="en-US"/>
              <a:pPr>
                <a:defRPr/>
              </a:pPr>
              <a:t>6/26/2018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34C32A0-E7E4-471D-864D-DCFE70C597B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69664FF-D464-4CD2-A18D-9161F644F211}" type="datetimeFigureOut">
              <a:rPr lang="en-US"/>
              <a:pPr>
                <a:defRPr/>
              </a:pPr>
              <a:t>6/26/2018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CFB685A-8788-4817-B1F5-297509B10CF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06976AE-F835-421C-81A4-FA7F4804EC62}" type="datetimeFigureOut">
              <a:rPr lang="en-US"/>
              <a:pPr>
                <a:defRPr/>
              </a:pPr>
              <a:t>6/26/2018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F155E10-316C-4305-AD2C-2652E3E614D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C086359-266B-4161-87E6-99C0C57B5D9F}" type="datetimeFigureOut">
              <a:rPr lang="en-US"/>
              <a:pPr>
                <a:defRPr/>
              </a:pPr>
              <a:t>6/26/2018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F465E9B-C45A-45F4-AB01-CAD9DEF2FE8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E16548C-B258-48AF-B7D8-E5C957F675A9}" type="datetimeFigureOut">
              <a:rPr lang="en-US"/>
              <a:pPr>
                <a:defRPr/>
              </a:pPr>
              <a:t>6/26/2018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2141048-E883-4973-8AA4-D1057B0C7C4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85AD1E87-7FCC-4647-98C4-44E096C08A04}" type="datetimeFigureOut">
              <a:rPr lang="en-US"/>
              <a:pPr>
                <a:defRPr/>
              </a:pPr>
              <a:t>6/26/2018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BC26BD84-57B1-4E9F-BDF4-F3695F8415A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679575"/>
          </a:xfrm>
          <a:solidFill>
            <a:schemeClr val="accent3">
              <a:lumMod val="75000"/>
            </a:schemeClr>
          </a:solidFill>
        </p:spPr>
        <p:txBody>
          <a:bodyPr rtlCol="0">
            <a:normAutofit fontScale="90000"/>
          </a:bodyPr>
          <a:lstStyle/>
          <a:p>
            <a:pPr fontAlgn="auto">
              <a:spcAft>
                <a:spcPts val="0"/>
              </a:spcAft>
              <a:defRPr/>
            </a:pPr>
            <a:r>
              <a:rPr lang="id-ID" b="1" dirty="0" smtClean="0"/>
              <a:t>TATA CARA </a:t>
            </a:r>
            <a:br>
              <a:rPr lang="id-ID" b="1" dirty="0" smtClean="0"/>
            </a:br>
            <a:r>
              <a:rPr lang="id-ID" b="1" dirty="0" smtClean="0"/>
              <a:t>PEMBERIAN CUTI PNS</a:t>
            </a:r>
            <a:br>
              <a:rPr lang="id-ID" b="1" dirty="0" smtClean="0"/>
            </a:br>
            <a:r>
              <a:rPr lang="id-ID" sz="3100" b="1" dirty="0" smtClean="0"/>
              <a:t>(PP 11/2017 &amp; Peraturan BKN 24/2017)</a:t>
            </a:r>
            <a:endParaRPr lang="id-ID" sz="3100" b="1" dirty="0"/>
          </a:p>
        </p:txBody>
      </p:sp>
      <p:sp>
        <p:nvSpPr>
          <p:cNvPr id="3" name="Subtitle 2"/>
          <p:cNvSpPr>
            <a:spLocks noGrp="1"/>
          </p:cNvSpPr>
          <p:nvPr>
            <p:ph type="subTitle" idx="1"/>
          </p:nvPr>
        </p:nvSpPr>
        <p:spPr>
          <a:solidFill>
            <a:schemeClr val="accent3">
              <a:lumMod val="60000"/>
              <a:lumOff val="40000"/>
            </a:schemeClr>
          </a:solidFill>
        </p:spPr>
        <p:txBody>
          <a:bodyPr rtlCol="0">
            <a:normAutofit/>
          </a:bodyPr>
          <a:lstStyle/>
          <a:p>
            <a:pPr fontAlgn="auto">
              <a:spcAft>
                <a:spcPts val="0"/>
              </a:spcAft>
              <a:buFont typeface="Arial" pitchFamily="34" charset="0"/>
              <a:buNone/>
              <a:defRPr/>
            </a:pPr>
            <a:endParaRPr lang="id-ID" sz="2000" b="1" dirty="0" smtClean="0">
              <a:solidFill>
                <a:schemeClr val="tx1"/>
              </a:solidFill>
            </a:endParaRPr>
          </a:p>
          <a:p>
            <a:pPr fontAlgn="auto">
              <a:spcAft>
                <a:spcPts val="0"/>
              </a:spcAft>
              <a:buFont typeface="Arial" pitchFamily="34" charset="0"/>
              <a:buNone/>
              <a:defRPr/>
            </a:pPr>
            <a:r>
              <a:rPr lang="id-ID" sz="2400" b="1" dirty="0" smtClean="0">
                <a:solidFill>
                  <a:schemeClr val="tx1"/>
                </a:solidFill>
              </a:rPr>
              <a:t>Direktorat </a:t>
            </a:r>
            <a:r>
              <a:rPr lang="en-US" sz="2400" b="1" dirty="0" err="1" smtClean="0">
                <a:solidFill>
                  <a:schemeClr val="tx1"/>
                </a:solidFill>
              </a:rPr>
              <a:t>Pengadaan</a:t>
            </a:r>
            <a:r>
              <a:rPr lang="en-US" sz="2400" b="1" dirty="0" smtClean="0">
                <a:solidFill>
                  <a:schemeClr val="tx1"/>
                </a:solidFill>
              </a:rPr>
              <a:t> </a:t>
            </a:r>
            <a:r>
              <a:rPr lang="en-US" sz="2400" b="1" dirty="0" err="1" smtClean="0">
                <a:solidFill>
                  <a:schemeClr val="tx1"/>
                </a:solidFill>
              </a:rPr>
              <a:t>dan</a:t>
            </a:r>
            <a:r>
              <a:rPr lang="en-US" sz="2400" b="1" dirty="0" smtClean="0">
                <a:solidFill>
                  <a:schemeClr val="tx1"/>
                </a:solidFill>
              </a:rPr>
              <a:t> </a:t>
            </a:r>
            <a:r>
              <a:rPr lang="en-US" sz="2400" b="1" dirty="0" err="1" smtClean="0">
                <a:solidFill>
                  <a:schemeClr val="tx1"/>
                </a:solidFill>
              </a:rPr>
              <a:t>Kepangkatan</a:t>
            </a:r>
            <a:endParaRPr lang="id-ID" sz="2400" b="1" dirty="0" smtClean="0">
              <a:solidFill>
                <a:schemeClr val="tx1"/>
              </a:solidFill>
            </a:endParaRPr>
          </a:p>
          <a:p>
            <a:pPr fontAlgn="auto">
              <a:spcAft>
                <a:spcPts val="0"/>
              </a:spcAft>
              <a:buFont typeface="Arial" pitchFamily="34" charset="0"/>
              <a:buNone/>
              <a:defRPr/>
            </a:pPr>
            <a:r>
              <a:rPr lang="id-ID" sz="2400" b="1" dirty="0" smtClean="0">
                <a:solidFill>
                  <a:schemeClr val="tx1"/>
                </a:solidFill>
              </a:rPr>
              <a:t>Badan Kepegawaian Negara</a:t>
            </a:r>
          </a:p>
          <a:p>
            <a:pPr fontAlgn="auto">
              <a:spcAft>
                <a:spcPts val="0"/>
              </a:spcAft>
              <a:buFont typeface="Arial" pitchFamily="34" charset="0"/>
              <a:buNone/>
              <a:defRPr/>
            </a:pPr>
            <a:endParaRPr lang="id-ID" sz="20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0" y="0"/>
            <a:ext cx="9129713" cy="6858000"/>
          </a:xfrm>
          <a:ln>
            <a:solidFill>
              <a:schemeClr val="bg1"/>
            </a:solidFill>
          </a:ln>
        </p:spPr>
        <p:style>
          <a:lnRef idx="1">
            <a:schemeClr val="dk1"/>
          </a:lnRef>
          <a:fillRef idx="2">
            <a:schemeClr val="dk1"/>
          </a:fillRef>
          <a:effectRef idx="1">
            <a:schemeClr val="dk1"/>
          </a:effectRef>
          <a:fontRef idx="minor">
            <a:schemeClr val="dk1"/>
          </a:fontRef>
        </p:style>
        <p:txBody>
          <a:bodyPr rtlCol="0" anchor="ctr">
            <a:normAutofit/>
          </a:bodyPr>
          <a:lstStyle/>
          <a:p>
            <a:pPr marL="0" indent="0" algn="ctr" fontAlgn="auto">
              <a:spcAft>
                <a:spcPts val="0"/>
              </a:spcAft>
              <a:buFont typeface="Arial" pitchFamily="34" charset="0"/>
              <a:buNone/>
              <a:defRPr/>
            </a:pPr>
            <a:r>
              <a:rPr lang="id-ID" sz="2400" dirty="0"/>
              <a:t>PNS yang mengalami </a:t>
            </a:r>
            <a:r>
              <a:rPr lang="id-ID" sz="2400" dirty="0">
                <a:solidFill>
                  <a:srgbClr val="FF0000"/>
                </a:solidFill>
              </a:rPr>
              <a:t>gugur kandungan</a:t>
            </a:r>
            <a:r>
              <a:rPr lang="id-ID" sz="2400" dirty="0"/>
              <a:t>, berhak atas cuti sakit untuk </a:t>
            </a:r>
            <a:r>
              <a:rPr lang="id-ID" sz="2400" dirty="0">
                <a:solidFill>
                  <a:srgbClr val="FF0000"/>
                </a:solidFill>
              </a:rPr>
              <a:t>paling lama 1 ½ bulan</a:t>
            </a:r>
            <a:r>
              <a:rPr lang="id-ID" sz="2400" dirty="0"/>
              <a:t>, mengajukan permintaan secara tertulis kepada PYBMC dengan melampirkan surat keterangan dokter atau bidan.</a:t>
            </a:r>
          </a:p>
          <a:p>
            <a:pPr marL="0" indent="0" algn="ctr" fontAlgn="auto">
              <a:spcAft>
                <a:spcPts val="0"/>
              </a:spcAft>
              <a:buFont typeface="Arial" pitchFamily="34" charset="0"/>
              <a:buNone/>
              <a:defRPr/>
            </a:pPr>
            <a:endParaRPr lang="id-ID" sz="2400" dirty="0"/>
          </a:p>
        </p:txBody>
      </p:sp>
      <p:grpSp>
        <p:nvGrpSpPr>
          <p:cNvPr id="2" name="Group 4"/>
          <p:cNvGrpSpPr/>
          <p:nvPr/>
        </p:nvGrpSpPr>
        <p:grpSpPr>
          <a:xfrm>
            <a:off x="7370328" y="152400"/>
            <a:ext cx="1545072" cy="533400"/>
            <a:chOff x="6760727" y="0"/>
            <a:chExt cx="1545072" cy="533400"/>
          </a:xfrm>
          <a:scene3d>
            <a:camera prst="orthographicFront"/>
            <a:lightRig rig="threePt" dir="t">
              <a:rot lat="0" lon="0" rev="7500000"/>
            </a:lightRig>
          </a:scene3d>
        </p:grpSpPr>
        <p:sp>
          <p:nvSpPr>
            <p:cNvPr id="6" name="Rounded Rectangle 5"/>
            <p:cNvSpPr/>
            <p:nvPr/>
          </p:nvSpPr>
          <p:spPr>
            <a:xfrm>
              <a:off x="6760727" y="0"/>
              <a:ext cx="1545072" cy="485361"/>
            </a:xfrm>
            <a:prstGeom prst="roundRect">
              <a:avLst>
                <a:gd name="adj" fmla="val 10000"/>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7" name="Rounded Rectangle 4"/>
            <p:cNvSpPr/>
            <p:nvPr/>
          </p:nvSpPr>
          <p:spPr>
            <a:xfrm>
              <a:off x="6774943" y="76471"/>
              <a:ext cx="1516640" cy="456929"/>
            </a:xfrm>
            <a:prstGeom prst="rect">
              <a:avLst/>
            </a:prstGeom>
            <a:solidFill>
              <a:schemeClr val="bg2">
                <a:lumMod val="90000"/>
              </a:schemeClr>
            </a:solidFill>
            <a:ln>
              <a:solidFill>
                <a:schemeClr val="bg1"/>
              </a:solidFill>
            </a:ln>
            <a:sp3d/>
          </p:spPr>
          <p:style>
            <a:lnRef idx="0">
              <a:scrgbClr r="0" g="0" b="0"/>
            </a:lnRef>
            <a:fillRef idx="0">
              <a:scrgbClr r="0" g="0" b="0"/>
            </a:fillRef>
            <a:effectRef idx="0">
              <a:scrgbClr r="0" g="0" b="0"/>
            </a:effectRef>
            <a:fontRef idx="minor">
              <a:schemeClr val="lt1"/>
            </a:fontRef>
          </p:style>
          <p:txBody>
            <a:bodyPr lIns="12700" tIns="12700" rIns="12700" bIns="12700" spcCol="1270" anchor="ctr"/>
            <a:lstStyle/>
            <a:p>
              <a:pPr algn="ctr" defTabSz="889000" fontAlgn="auto">
                <a:lnSpc>
                  <a:spcPct val="90000"/>
                </a:lnSpc>
                <a:spcAft>
                  <a:spcPts val="0"/>
                </a:spcAft>
                <a:defRPr/>
              </a:pPr>
              <a:r>
                <a:rPr lang="en-US" sz="2000" dirty="0">
                  <a:solidFill>
                    <a:schemeClr val="tx1"/>
                  </a:solidFill>
                </a:rPr>
                <a:t>LANJUTAN</a:t>
              </a:r>
              <a:endParaRPr lang="en-US" dirty="0">
                <a:solidFill>
                  <a:schemeClr val="tx1"/>
                </a:solidFill>
              </a:endParaRPr>
            </a:p>
            <a:p>
              <a:pPr algn="ctr" defTabSz="889000" fontAlgn="auto">
                <a:lnSpc>
                  <a:spcPct val="90000"/>
                </a:lnSpc>
                <a:spcAft>
                  <a:spcPct val="35000"/>
                </a:spcAft>
                <a:defRPr/>
              </a:pPr>
              <a:r>
                <a:rPr lang="en-US" dirty="0">
                  <a:solidFill>
                    <a:schemeClr val="tx1"/>
                  </a:solidFill>
                </a:rPr>
                <a:t>CUTI SAKIT </a:t>
              </a: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5">
              <a:lumMod val="40000"/>
              <a:lumOff val="60000"/>
            </a:schemeClr>
          </a:solidFill>
        </p:spPr>
        <p:txBody>
          <a:bodyPr rtlCol="0">
            <a:normAutofit/>
          </a:bodyPr>
          <a:lstStyle/>
          <a:p>
            <a:pPr fontAlgn="auto">
              <a:spcAft>
                <a:spcPts val="0"/>
              </a:spcAft>
              <a:defRPr/>
            </a:pPr>
            <a:r>
              <a:rPr lang="id-ID" dirty="0" smtClean="0"/>
              <a:t>Cuti Melahirkan</a:t>
            </a:r>
            <a:r>
              <a:rPr lang="en-US" dirty="0" smtClean="0"/>
              <a:t> (CM)</a:t>
            </a:r>
            <a:endParaRPr lang="id-ID" dirty="0"/>
          </a:p>
        </p:txBody>
      </p:sp>
      <p:sp>
        <p:nvSpPr>
          <p:cNvPr id="2" name="Content Placeholder 1"/>
          <p:cNvSpPr>
            <a:spLocks noGrp="1"/>
          </p:cNvSpPr>
          <p:nvPr>
            <p:ph idx="1"/>
          </p:nvPr>
        </p:nvSpPr>
        <p:spPr/>
        <p:txBody>
          <a:bodyPr rtlCol="0">
            <a:normAutofit fontScale="70000" lnSpcReduction="20000"/>
          </a:bodyPr>
          <a:lstStyle/>
          <a:p>
            <a:pPr algn="just" fontAlgn="auto">
              <a:spcAft>
                <a:spcPts val="400"/>
              </a:spcAft>
              <a:buFont typeface="Arial" pitchFamily="34" charset="0"/>
              <a:buChar char="•"/>
              <a:defRPr/>
            </a:pPr>
            <a:r>
              <a:rPr lang="id-ID" dirty="0" smtClean="0"/>
              <a:t>Untuk kelahiran </a:t>
            </a:r>
            <a:r>
              <a:rPr lang="id-ID" dirty="0" smtClean="0">
                <a:solidFill>
                  <a:srgbClr val="FF0000"/>
                </a:solidFill>
              </a:rPr>
              <a:t>anak pertama s.d ketiga </a:t>
            </a:r>
            <a:r>
              <a:rPr lang="id-ID" dirty="0" smtClean="0"/>
              <a:t>pada saat menjadi PNS, berhak atas </a:t>
            </a:r>
            <a:r>
              <a:rPr lang="en-US" dirty="0" smtClean="0">
                <a:solidFill>
                  <a:srgbClr val="FF0000"/>
                </a:solidFill>
              </a:rPr>
              <a:t>CM</a:t>
            </a:r>
            <a:r>
              <a:rPr lang="id-ID" dirty="0" smtClean="0"/>
              <a:t>. </a:t>
            </a:r>
          </a:p>
          <a:p>
            <a:pPr algn="just" fontAlgn="auto">
              <a:spcAft>
                <a:spcPts val="400"/>
              </a:spcAft>
              <a:buFont typeface="Arial" pitchFamily="34" charset="0"/>
              <a:buChar char="•"/>
              <a:defRPr/>
            </a:pPr>
            <a:r>
              <a:rPr lang="id-ID" dirty="0" smtClean="0"/>
              <a:t>Untuk kelahiran </a:t>
            </a:r>
            <a:r>
              <a:rPr lang="id-ID" dirty="0" smtClean="0">
                <a:solidFill>
                  <a:srgbClr val="FF0000"/>
                </a:solidFill>
              </a:rPr>
              <a:t>anak keempat dst</a:t>
            </a:r>
            <a:r>
              <a:rPr lang="id-ID" dirty="0" smtClean="0"/>
              <a:t>., kepada PNS diberikan </a:t>
            </a:r>
            <a:r>
              <a:rPr lang="en-US" dirty="0" smtClean="0">
                <a:solidFill>
                  <a:srgbClr val="FF0000"/>
                </a:solidFill>
              </a:rPr>
              <a:t>CB</a:t>
            </a:r>
            <a:r>
              <a:rPr lang="id-ID" dirty="0" smtClean="0"/>
              <a:t>.</a:t>
            </a:r>
          </a:p>
          <a:p>
            <a:pPr algn="just" fontAlgn="auto">
              <a:spcAft>
                <a:spcPts val="400"/>
              </a:spcAft>
              <a:buFont typeface="Arial" pitchFamily="34" charset="0"/>
              <a:buChar char="•"/>
              <a:defRPr/>
            </a:pPr>
            <a:r>
              <a:rPr lang="en-US" dirty="0" smtClean="0"/>
              <a:t>CM </a:t>
            </a:r>
            <a:r>
              <a:rPr lang="id-ID" dirty="0" smtClean="0"/>
              <a:t>untuk kelahiran anak keempat dst. berlaku ketentuan sbb:</a:t>
            </a:r>
          </a:p>
          <a:p>
            <a:pPr marL="795338" indent="-450850" algn="just" fontAlgn="auto">
              <a:spcAft>
                <a:spcPts val="400"/>
              </a:spcAft>
              <a:buSzPct val="100000"/>
              <a:buFont typeface="+mj-lt"/>
              <a:buAutoNum type="alphaLcPeriod"/>
              <a:defRPr/>
            </a:pPr>
            <a:r>
              <a:rPr lang="id-ID" dirty="0" smtClean="0"/>
              <a:t>permintaan cuti tersebut tidak dapat ditangguhkan;</a:t>
            </a:r>
          </a:p>
          <a:p>
            <a:pPr marL="795338" indent="-450850" algn="just" fontAlgn="auto">
              <a:spcAft>
                <a:spcPts val="400"/>
              </a:spcAft>
              <a:buSzPct val="100000"/>
              <a:buFont typeface="+mj-lt"/>
              <a:buAutoNum type="alphaLcPeriod"/>
              <a:defRPr/>
            </a:pPr>
            <a:r>
              <a:rPr lang="id-ID" dirty="0" smtClean="0"/>
              <a:t>mengesampingkan ketentuan telah bekerja paling singkat 5 tahun secara terus-menerus; dan</a:t>
            </a:r>
          </a:p>
          <a:p>
            <a:pPr marL="795338" indent="-450850" algn="just" fontAlgn="auto">
              <a:spcAft>
                <a:spcPts val="400"/>
              </a:spcAft>
              <a:buSzPct val="100000"/>
              <a:buFont typeface="+mj-lt"/>
              <a:buAutoNum type="alphaLcPeriod"/>
              <a:defRPr/>
            </a:pPr>
            <a:r>
              <a:rPr lang="id-ID" dirty="0" smtClean="0"/>
              <a:t>lamanya cuti besar tersebut sama dengan lamanya cuti melahirkan</a:t>
            </a:r>
          </a:p>
          <a:p>
            <a:pPr algn="just" fontAlgn="auto">
              <a:spcAft>
                <a:spcPts val="400"/>
              </a:spcAft>
              <a:buFont typeface="Arial" pitchFamily="34" charset="0"/>
              <a:buChar char="•"/>
              <a:defRPr/>
            </a:pPr>
            <a:r>
              <a:rPr lang="id-ID" dirty="0" smtClean="0"/>
              <a:t>Lamanya </a:t>
            </a:r>
            <a:r>
              <a:rPr lang="en-US" dirty="0" smtClean="0"/>
              <a:t>CM </a:t>
            </a:r>
            <a:r>
              <a:rPr lang="id-ID" dirty="0" smtClean="0"/>
              <a:t>adalah </a:t>
            </a:r>
            <a:r>
              <a:rPr lang="id-ID" dirty="0" smtClean="0">
                <a:solidFill>
                  <a:srgbClr val="FF0000"/>
                </a:solidFill>
              </a:rPr>
              <a:t>3 bulan</a:t>
            </a:r>
            <a:r>
              <a:rPr lang="id-ID" dirty="0" smtClean="0"/>
              <a:t>.</a:t>
            </a:r>
          </a:p>
          <a:p>
            <a:pPr algn="just" fontAlgn="auto">
              <a:spcAft>
                <a:spcPts val="400"/>
              </a:spcAft>
              <a:buFont typeface="Arial" pitchFamily="34" charset="0"/>
              <a:buChar char="•"/>
              <a:defRPr/>
            </a:pPr>
            <a:r>
              <a:rPr lang="id-ID" dirty="0" smtClean="0"/>
              <a:t>Dalam hal tertentu PNS dapat mengajukan permintaan </a:t>
            </a:r>
            <a:r>
              <a:rPr lang="en-US" dirty="0" smtClean="0"/>
              <a:t>CM</a:t>
            </a:r>
            <a:r>
              <a:rPr lang="id-ID" dirty="0" smtClean="0"/>
              <a:t> </a:t>
            </a:r>
            <a:r>
              <a:rPr lang="id-ID" dirty="0" smtClean="0">
                <a:solidFill>
                  <a:srgbClr val="FF0000"/>
                </a:solidFill>
              </a:rPr>
              <a:t>kurang dari 3 bulan</a:t>
            </a:r>
            <a:r>
              <a:rPr lang="id-ID" dirty="0" smtClean="0"/>
              <a:t>.</a:t>
            </a:r>
          </a:p>
          <a:p>
            <a:pPr algn="just" fontAlgn="auto">
              <a:spcAft>
                <a:spcPts val="400"/>
              </a:spcAft>
              <a:buFont typeface="Arial" pitchFamily="34" charset="0"/>
              <a:buChar char="•"/>
              <a:defRPr/>
            </a:pPr>
            <a:endParaRPr lang="id-ID"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solidFill>
            <a:schemeClr val="accent2"/>
          </a:solidFill>
        </p:spPr>
        <p:txBody>
          <a:bodyPr/>
          <a:lstStyle/>
          <a:p>
            <a:r>
              <a:rPr lang="id-ID" smtClean="0"/>
              <a:t>Cuti Karena Alasan Penting</a:t>
            </a:r>
            <a:r>
              <a:rPr lang="en-US" smtClean="0"/>
              <a:t> (CAP)</a:t>
            </a:r>
            <a:endParaRPr lang="id-ID" smtClean="0"/>
          </a:p>
        </p:txBody>
      </p:sp>
      <p:sp>
        <p:nvSpPr>
          <p:cNvPr id="13315" name="Content Placeholder 2"/>
          <p:cNvSpPr>
            <a:spLocks noGrp="1"/>
          </p:cNvSpPr>
          <p:nvPr>
            <p:ph idx="1"/>
          </p:nvPr>
        </p:nvSpPr>
        <p:spPr/>
        <p:txBody>
          <a:bodyPr/>
          <a:lstStyle/>
          <a:p>
            <a:pPr marL="0" indent="0">
              <a:buFont typeface="Arial" charset="0"/>
              <a:buNone/>
            </a:pPr>
            <a:endParaRPr lang="en-US" smtClean="0"/>
          </a:p>
          <a:p>
            <a:pPr marL="0" indent="0" algn="ctr">
              <a:buFont typeface="Arial" charset="0"/>
              <a:buNone/>
            </a:pPr>
            <a:endParaRPr lang="en-US" smtClean="0"/>
          </a:p>
          <a:p>
            <a:pPr marL="0" indent="0">
              <a:buFont typeface="Arial" charset="0"/>
              <a:buNone/>
            </a:pPr>
            <a:endParaRPr lang="id-ID" smtClean="0"/>
          </a:p>
        </p:txBody>
      </p:sp>
      <p:sp>
        <p:nvSpPr>
          <p:cNvPr id="4" name="Rounded Rectangle 3"/>
          <p:cNvSpPr/>
          <p:nvPr/>
        </p:nvSpPr>
        <p:spPr>
          <a:xfrm>
            <a:off x="527050" y="1908175"/>
            <a:ext cx="6324600" cy="609600"/>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just" fontAlgn="auto">
              <a:spcBef>
                <a:spcPts val="0"/>
              </a:spcBef>
              <a:spcAft>
                <a:spcPts val="0"/>
              </a:spcAft>
              <a:defRPr/>
            </a:pPr>
            <a:r>
              <a:rPr lang="id-ID" dirty="0"/>
              <a:t>ibu, bapak, isteri atau suami, anak, adik, kakak, mertua, atau menantu </a:t>
            </a:r>
            <a:r>
              <a:rPr lang="id-ID" dirty="0">
                <a:solidFill>
                  <a:srgbClr val="FF0000"/>
                </a:solidFill>
              </a:rPr>
              <a:t>sakit keras atau meninggal dunia</a:t>
            </a:r>
            <a:endParaRPr lang="id-ID" dirty="0"/>
          </a:p>
        </p:txBody>
      </p:sp>
      <p:sp>
        <p:nvSpPr>
          <p:cNvPr id="5" name="Rounded Rectangle 4"/>
          <p:cNvSpPr/>
          <p:nvPr/>
        </p:nvSpPr>
        <p:spPr>
          <a:xfrm>
            <a:off x="533400" y="3048000"/>
            <a:ext cx="6324600" cy="1157288"/>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just" fontAlgn="auto">
              <a:spcBef>
                <a:spcPts val="0"/>
              </a:spcBef>
              <a:spcAft>
                <a:spcPts val="0"/>
              </a:spcAft>
              <a:defRPr/>
            </a:pPr>
            <a:r>
              <a:rPr lang="id-ID" dirty="0"/>
              <a:t>salah seorang anggota keluarga yang dimaksud pada huruf a meninggal dunia, dan menurut peraturan perundang-undangan PNS ybs harus </a:t>
            </a:r>
            <a:r>
              <a:rPr lang="id-ID" dirty="0">
                <a:solidFill>
                  <a:srgbClr val="FF0000"/>
                </a:solidFill>
              </a:rPr>
              <a:t>mengurus hak-hak dari anggota keluarganya yang meninggal dunia</a:t>
            </a:r>
            <a:endParaRPr lang="id-ID" dirty="0"/>
          </a:p>
        </p:txBody>
      </p:sp>
      <p:sp>
        <p:nvSpPr>
          <p:cNvPr id="7" name="Rounded Rectangle 6"/>
          <p:cNvSpPr/>
          <p:nvPr/>
        </p:nvSpPr>
        <p:spPr>
          <a:xfrm>
            <a:off x="503238" y="4721225"/>
            <a:ext cx="6324600" cy="585788"/>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just" fontAlgn="auto">
              <a:spcBef>
                <a:spcPts val="0"/>
              </a:spcBef>
              <a:spcAft>
                <a:spcPts val="0"/>
              </a:spcAft>
              <a:defRPr/>
            </a:pPr>
            <a:r>
              <a:rPr lang="en-US" dirty="0" err="1">
                <a:solidFill>
                  <a:srgbClr val="FF0000"/>
                </a:solidFill>
              </a:rPr>
              <a:t>Melangsungkan</a:t>
            </a:r>
            <a:r>
              <a:rPr lang="en-US" dirty="0">
                <a:solidFill>
                  <a:srgbClr val="FF0000"/>
                </a:solidFill>
              </a:rPr>
              <a:t> </a:t>
            </a:r>
            <a:r>
              <a:rPr lang="en-US" dirty="0" err="1">
                <a:solidFill>
                  <a:srgbClr val="FF0000"/>
                </a:solidFill>
              </a:rPr>
              <a:t>perkawinan</a:t>
            </a:r>
            <a:endParaRPr lang="id-ID" dirty="0">
              <a:solidFill>
                <a:srgbClr val="FF0000"/>
              </a:solidFill>
            </a:endParaRPr>
          </a:p>
        </p:txBody>
      </p:sp>
      <p:sp>
        <p:nvSpPr>
          <p:cNvPr id="8" name="Rectangle 7"/>
          <p:cNvSpPr/>
          <p:nvPr/>
        </p:nvSpPr>
        <p:spPr>
          <a:xfrm>
            <a:off x="7620000" y="1908175"/>
            <a:ext cx="1447800" cy="3398838"/>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d-ID" dirty="0">
                <a:solidFill>
                  <a:schemeClr val="accent5">
                    <a:lumMod val="50000"/>
                  </a:schemeClr>
                </a:solidFill>
              </a:rPr>
              <a:t>Sakit keras dibuktikan dengan melampirkansurat keterangan rawat inap dari Unit Pelayanan Kesehatan</a:t>
            </a:r>
          </a:p>
        </p:txBody>
      </p:sp>
      <p:sp>
        <p:nvSpPr>
          <p:cNvPr id="10" name="Right Arrow 9"/>
          <p:cNvSpPr/>
          <p:nvPr/>
        </p:nvSpPr>
        <p:spPr>
          <a:xfrm>
            <a:off x="7010400" y="2133600"/>
            <a:ext cx="4572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d-ID"/>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Autofit/>
          </a:bodyPr>
          <a:lstStyle/>
          <a:p>
            <a:pPr algn="just" fontAlgn="auto">
              <a:spcAft>
                <a:spcPts val="600"/>
              </a:spcAft>
              <a:buFont typeface="Arial" pitchFamily="34" charset="0"/>
              <a:buChar char="•"/>
              <a:defRPr/>
            </a:pPr>
            <a:r>
              <a:rPr lang="id-ID" sz="2000" u="sng" dirty="0" smtClean="0"/>
              <a:t>CAP juga dapat diberikan bagi: </a:t>
            </a:r>
          </a:p>
          <a:p>
            <a:pPr marL="688975" indent="-344488" algn="just" fontAlgn="auto">
              <a:spcAft>
                <a:spcPts val="600"/>
              </a:spcAft>
              <a:buSzPct val="100000"/>
              <a:buFont typeface="+mj-lt"/>
              <a:buAutoNum type="alphaLcPeriod"/>
              <a:defRPr/>
            </a:pPr>
            <a:r>
              <a:rPr lang="id-ID" sz="2000" dirty="0" smtClean="0"/>
              <a:t>PNS laki-laki yang isterinya melahirkan/operasi caesar dengan melampirkan surat</a:t>
            </a:r>
            <a:r>
              <a:rPr lang="en-US" sz="2000" dirty="0" smtClean="0"/>
              <a:t> </a:t>
            </a:r>
            <a:r>
              <a:rPr lang="id-ID" sz="2000" dirty="0" smtClean="0"/>
              <a:t>keterangan rawat inap dari Unit Pelayanan Kesehatan.</a:t>
            </a:r>
          </a:p>
          <a:p>
            <a:pPr marL="688975" indent="-344488" algn="just" fontAlgn="auto">
              <a:spcAft>
                <a:spcPts val="600"/>
              </a:spcAft>
              <a:buSzPct val="100000"/>
              <a:buFont typeface="+mj-lt"/>
              <a:buAutoNum type="alphaLcPeriod"/>
              <a:defRPr/>
            </a:pPr>
            <a:r>
              <a:rPr lang="id-ID" sz="2000" dirty="0" smtClean="0"/>
              <a:t>PNS mengalami musibah kebakaran rumah atau bencana alam dengan melampirkan surat keterangan paling rendah dari Ketua </a:t>
            </a:r>
            <a:r>
              <a:rPr lang="en-US" sz="2000" dirty="0" smtClean="0"/>
              <a:t>RT</a:t>
            </a:r>
            <a:r>
              <a:rPr lang="id-ID" sz="2000" dirty="0" smtClean="0"/>
              <a:t>.</a:t>
            </a:r>
          </a:p>
          <a:p>
            <a:pPr marL="688975" indent="-344488" algn="just" fontAlgn="auto">
              <a:spcAft>
                <a:spcPts val="600"/>
              </a:spcAft>
              <a:buSzPct val="100000"/>
              <a:buFont typeface="+mj-lt"/>
              <a:buAutoNum type="alphaLcPeriod"/>
              <a:defRPr/>
            </a:pPr>
            <a:r>
              <a:rPr lang="id-ID" sz="2000" dirty="0" smtClean="0"/>
              <a:t>PNS yang ditempatkan pada perwakilan </a:t>
            </a:r>
            <a:r>
              <a:rPr lang="en-US" sz="2000" dirty="0" smtClean="0"/>
              <a:t>RI </a:t>
            </a:r>
            <a:r>
              <a:rPr lang="id-ID" sz="2000" dirty="0" smtClean="0"/>
              <a:t>yang rawan dan/atau berbahaya guna memulihkan kondisi kejiwaan PNS ybs.</a:t>
            </a:r>
          </a:p>
          <a:p>
            <a:pPr algn="just" fontAlgn="auto">
              <a:spcAft>
                <a:spcPts val="600"/>
              </a:spcAft>
              <a:buFont typeface="Arial" pitchFamily="34" charset="0"/>
              <a:buChar char="•"/>
              <a:defRPr/>
            </a:pPr>
            <a:r>
              <a:rPr lang="id-ID" sz="2000" dirty="0" smtClean="0"/>
              <a:t>Lamanya </a:t>
            </a:r>
            <a:r>
              <a:rPr lang="en-US" sz="2000" dirty="0" smtClean="0"/>
              <a:t>CAP </a:t>
            </a:r>
            <a:r>
              <a:rPr lang="id-ID" sz="2000" dirty="0" smtClean="0"/>
              <a:t>ditentukan oleh </a:t>
            </a:r>
            <a:r>
              <a:rPr lang="en-US" sz="2000" dirty="0" smtClean="0"/>
              <a:t>PYBMC</a:t>
            </a:r>
            <a:r>
              <a:rPr lang="id-ID" sz="2000" dirty="0" smtClean="0"/>
              <a:t> paling lama 1 bulan</a:t>
            </a:r>
            <a:r>
              <a:rPr lang="en-US" sz="2000" dirty="0" smtClean="0"/>
              <a:t>.</a:t>
            </a:r>
            <a:endParaRPr lang="id-ID" sz="2000" dirty="0"/>
          </a:p>
        </p:txBody>
      </p:sp>
      <p:sp>
        <p:nvSpPr>
          <p:cNvPr id="5" name="Rounded Rectangle 4"/>
          <p:cNvSpPr/>
          <p:nvPr/>
        </p:nvSpPr>
        <p:spPr>
          <a:xfrm>
            <a:off x="7384544" y="166616"/>
            <a:ext cx="1516640" cy="456929"/>
          </a:xfrm>
          <a:prstGeom prst="rect">
            <a:avLst/>
          </a:prstGeom>
          <a:solidFill>
            <a:schemeClr val="bg2">
              <a:lumMod val="90000"/>
            </a:schemeClr>
          </a:solidFill>
          <a:ln>
            <a:solidFill>
              <a:schemeClr val="bg1"/>
            </a:solidFill>
          </a:ln>
          <a:scene3d>
            <a:camera prst="orthographicFront"/>
            <a:lightRig rig="threePt" dir="t">
              <a:rot lat="0" lon="0" rev="7500000"/>
            </a:lightRig>
          </a:scene3d>
          <a:sp3d/>
        </p:spPr>
        <p:style>
          <a:lnRef idx="0">
            <a:scrgbClr r="0" g="0" b="0"/>
          </a:lnRef>
          <a:fillRef idx="0">
            <a:scrgbClr r="0" g="0" b="0"/>
          </a:fillRef>
          <a:effectRef idx="0">
            <a:scrgbClr r="0" g="0" b="0"/>
          </a:effectRef>
          <a:fontRef idx="minor">
            <a:schemeClr val="lt1"/>
          </a:fontRef>
        </p:style>
        <p:txBody>
          <a:bodyPr lIns="12700" tIns="12700" rIns="12700" bIns="12700" spcCol="1270" anchor="ctr"/>
          <a:lstStyle/>
          <a:p>
            <a:pPr algn="ctr" defTabSz="889000" fontAlgn="auto">
              <a:lnSpc>
                <a:spcPct val="90000"/>
              </a:lnSpc>
              <a:spcAft>
                <a:spcPts val="0"/>
              </a:spcAft>
              <a:defRPr/>
            </a:pPr>
            <a:r>
              <a:rPr lang="en-US" sz="2000" dirty="0">
                <a:solidFill>
                  <a:schemeClr val="tx1"/>
                </a:solidFill>
              </a:rPr>
              <a:t>LANJUTAN</a:t>
            </a:r>
            <a:endParaRPr lang="en-US" dirty="0">
              <a:solidFill>
                <a:schemeClr val="tx1"/>
              </a:solidFill>
            </a:endParaRPr>
          </a:p>
          <a:p>
            <a:pPr algn="ctr" defTabSz="889000" fontAlgn="auto">
              <a:lnSpc>
                <a:spcPct val="90000"/>
              </a:lnSpc>
              <a:spcAft>
                <a:spcPct val="35000"/>
              </a:spcAft>
              <a:defRPr/>
            </a:pPr>
            <a:r>
              <a:rPr lang="en-US" dirty="0">
                <a:solidFill>
                  <a:schemeClr val="tx1"/>
                </a:solidFill>
              </a:rPr>
              <a:t>CAP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381000" y="647700"/>
          <a:ext cx="83820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8191500" cy="1143000"/>
          </a:xfrm>
        </p:spPr>
        <p:style>
          <a:lnRef idx="1">
            <a:schemeClr val="accent5"/>
          </a:lnRef>
          <a:fillRef idx="2">
            <a:schemeClr val="accent5"/>
          </a:fillRef>
          <a:effectRef idx="1">
            <a:schemeClr val="accent5"/>
          </a:effectRef>
          <a:fontRef idx="minor">
            <a:schemeClr val="dk1"/>
          </a:fontRef>
        </p:style>
        <p:txBody>
          <a:bodyPr rtlCol="0">
            <a:noAutofit/>
          </a:bodyPr>
          <a:lstStyle/>
          <a:p>
            <a:pPr fontAlgn="auto">
              <a:spcAft>
                <a:spcPts val="0"/>
              </a:spcAft>
              <a:defRPr/>
            </a:pPr>
            <a:r>
              <a:rPr lang="id-ID" sz="4000" dirty="0"/>
              <a:t>Cuti di Luar Tanggungan Negara (CLTN)</a:t>
            </a:r>
          </a:p>
        </p:txBody>
      </p:sp>
      <p:sp>
        <p:nvSpPr>
          <p:cNvPr id="3" name="Content Placeholder 2"/>
          <p:cNvSpPr>
            <a:spLocks noGrp="1"/>
          </p:cNvSpPr>
          <p:nvPr>
            <p:ph idx="1"/>
          </p:nvPr>
        </p:nvSpPr>
        <p:spPr>
          <a:xfrm>
            <a:off x="76200" y="1600200"/>
            <a:ext cx="8915400" cy="5257800"/>
          </a:xfrm>
        </p:spPr>
        <p:txBody>
          <a:bodyPr rtlCol="0">
            <a:normAutofit fontScale="92500" lnSpcReduction="20000"/>
          </a:bodyPr>
          <a:lstStyle/>
          <a:p>
            <a:pPr marL="0" indent="0" algn="just" fontAlgn="auto">
              <a:spcAft>
                <a:spcPts val="0"/>
              </a:spcAft>
              <a:buFont typeface="Arial" pitchFamily="34" charset="0"/>
              <a:buNone/>
              <a:defRPr/>
            </a:pPr>
            <a:r>
              <a:rPr lang="en-US" sz="2400" dirty="0" smtClean="0">
                <a:solidFill>
                  <a:srgbClr val="FF0000"/>
                </a:solidFill>
              </a:rPr>
              <a:t>PNS YANG TLH BEKERJA 5 THN SECARA BERTURUT-TURUT</a:t>
            </a:r>
          </a:p>
          <a:p>
            <a:pPr marL="0" indent="0" algn="just" fontAlgn="auto">
              <a:spcAft>
                <a:spcPts val="0"/>
              </a:spcAft>
              <a:buFont typeface="Arial" pitchFamily="34" charset="0"/>
              <a:buNone/>
              <a:defRPr/>
            </a:pPr>
            <a:endParaRPr lang="en-US" sz="2400" dirty="0">
              <a:solidFill>
                <a:srgbClr val="FF0000"/>
              </a:solidFill>
            </a:endParaRPr>
          </a:p>
          <a:p>
            <a:pPr marL="0" indent="0" algn="just" fontAlgn="auto">
              <a:spcAft>
                <a:spcPts val="0"/>
              </a:spcAft>
              <a:buFont typeface="Arial" pitchFamily="34" charset="0"/>
              <a:buNone/>
              <a:defRPr/>
            </a:pPr>
            <a:endParaRPr lang="en-US" sz="2400" dirty="0" smtClean="0">
              <a:solidFill>
                <a:srgbClr val="FF0000"/>
              </a:solidFill>
            </a:endParaRPr>
          </a:p>
          <a:p>
            <a:pPr marL="0" indent="0" algn="just" fontAlgn="auto">
              <a:spcAft>
                <a:spcPts val="0"/>
              </a:spcAft>
              <a:buFont typeface="Arial" pitchFamily="34" charset="0"/>
              <a:buNone/>
              <a:defRPr/>
            </a:pPr>
            <a:endParaRPr lang="en-US" sz="2400" dirty="0">
              <a:solidFill>
                <a:srgbClr val="FF0000"/>
              </a:solidFill>
            </a:endParaRPr>
          </a:p>
          <a:p>
            <a:pPr marL="0" indent="0" algn="just" fontAlgn="auto">
              <a:spcAft>
                <a:spcPts val="0"/>
              </a:spcAft>
              <a:buFont typeface="Arial" pitchFamily="34" charset="0"/>
              <a:buNone/>
              <a:defRPr/>
            </a:pPr>
            <a:endParaRPr lang="en-US" sz="2400" dirty="0" smtClean="0">
              <a:solidFill>
                <a:srgbClr val="FF0000"/>
              </a:solidFill>
            </a:endParaRPr>
          </a:p>
          <a:p>
            <a:pPr marL="0" indent="0" algn="just" fontAlgn="auto">
              <a:spcAft>
                <a:spcPts val="0"/>
              </a:spcAft>
              <a:buFont typeface="Arial" pitchFamily="34" charset="0"/>
              <a:buNone/>
              <a:defRPr/>
            </a:pPr>
            <a:endParaRPr lang="en-US" sz="2400" dirty="0">
              <a:solidFill>
                <a:srgbClr val="FF0000"/>
              </a:solidFill>
            </a:endParaRPr>
          </a:p>
          <a:p>
            <a:pPr marL="0" indent="0" algn="just" fontAlgn="auto">
              <a:spcAft>
                <a:spcPts val="0"/>
              </a:spcAft>
              <a:buFont typeface="Arial" pitchFamily="34" charset="0"/>
              <a:buNone/>
              <a:defRPr/>
            </a:pPr>
            <a:endParaRPr lang="en-US" sz="2400" dirty="0" smtClean="0">
              <a:solidFill>
                <a:srgbClr val="FF0000"/>
              </a:solidFill>
            </a:endParaRPr>
          </a:p>
          <a:p>
            <a:pPr marL="0" indent="0" algn="just" fontAlgn="auto">
              <a:spcAft>
                <a:spcPts val="0"/>
              </a:spcAft>
              <a:buFont typeface="Arial" pitchFamily="34" charset="0"/>
              <a:buNone/>
              <a:defRPr/>
            </a:pPr>
            <a:endParaRPr lang="en-US" sz="2400" dirty="0">
              <a:solidFill>
                <a:srgbClr val="FF0000"/>
              </a:solidFill>
            </a:endParaRPr>
          </a:p>
          <a:p>
            <a:pPr marL="0" indent="0" algn="just" fontAlgn="auto">
              <a:spcAft>
                <a:spcPts val="0"/>
              </a:spcAft>
              <a:buFont typeface="Arial" pitchFamily="34" charset="0"/>
              <a:buNone/>
              <a:defRPr/>
            </a:pPr>
            <a:endParaRPr lang="en-US" sz="2400" dirty="0" smtClean="0">
              <a:solidFill>
                <a:srgbClr val="FF0000"/>
              </a:solidFill>
            </a:endParaRPr>
          </a:p>
          <a:p>
            <a:pPr marL="0" indent="0" algn="just" fontAlgn="auto">
              <a:spcAft>
                <a:spcPts val="0"/>
              </a:spcAft>
              <a:buFont typeface="Arial" pitchFamily="34" charset="0"/>
              <a:buNone/>
              <a:defRPr/>
            </a:pPr>
            <a:endParaRPr lang="en-US" sz="1800" dirty="0" smtClean="0">
              <a:solidFill>
                <a:srgbClr val="FF0000"/>
              </a:solidFill>
            </a:endParaRPr>
          </a:p>
          <a:p>
            <a:pPr marL="0" indent="0" algn="just" fontAlgn="auto">
              <a:spcAft>
                <a:spcPts val="0"/>
              </a:spcAft>
              <a:buFont typeface="Arial" pitchFamily="34" charset="0"/>
              <a:buNone/>
              <a:defRPr/>
            </a:pPr>
            <a:endParaRPr lang="en-US" sz="1800" dirty="0">
              <a:solidFill>
                <a:srgbClr val="FF0000"/>
              </a:solidFill>
            </a:endParaRPr>
          </a:p>
          <a:p>
            <a:pPr marL="0" indent="0" algn="just" fontAlgn="auto">
              <a:spcAft>
                <a:spcPts val="0"/>
              </a:spcAft>
              <a:buFont typeface="Arial" pitchFamily="34" charset="0"/>
              <a:buNone/>
              <a:defRPr/>
            </a:pPr>
            <a:endParaRPr lang="en-US" sz="1800" dirty="0" smtClean="0">
              <a:solidFill>
                <a:srgbClr val="FF0000"/>
              </a:solidFill>
            </a:endParaRPr>
          </a:p>
          <a:p>
            <a:pPr marL="0" indent="0" algn="just" fontAlgn="auto">
              <a:spcAft>
                <a:spcPts val="0"/>
              </a:spcAft>
              <a:buFont typeface="Arial" pitchFamily="34" charset="0"/>
              <a:buNone/>
              <a:defRPr/>
            </a:pPr>
            <a:endParaRPr lang="en-US" sz="1800" dirty="0">
              <a:solidFill>
                <a:srgbClr val="FF0000"/>
              </a:solidFill>
            </a:endParaRPr>
          </a:p>
          <a:p>
            <a:pPr marL="0" indent="0" algn="just" fontAlgn="auto">
              <a:spcAft>
                <a:spcPts val="0"/>
              </a:spcAft>
              <a:buFont typeface="Arial" pitchFamily="34" charset="0"/>
              <a:buNone/>
              <a:defRPr/>
            </a:pPr>
            <a:endParaRPr lang="en-US" sz="1800" dirty="0" smtClean="0">
              <a:solidFill>
                <a:srgbClr val="FF0000"/>
              </a:solidFill>
            </a:endParaRPr>
          </a:p>
          <a:p>
            <a:pPr marL="0" indent="0" algn="just" fontAlgn="auto">
              <a:spcAft>
                <a:spcPts val="0"/>
              </a:spcAft>
              <a:buFont typeface="Arial" pitchFamily="34" charset="0"/>
              <a:buNone/>
              <a:defRPr/>
            </a:pPr>
            <a:r>
              <a:rPr lang="en-US" sz="1800" dirty="0" smtClean="0">
                <a:solidFill>
                  <a:srgbClr val="FF0000"/>
                </a:solidFill>
              </a:rPr>
              <a:t>PALING LAMA</a:t>
            </a:r>
          </a:p>
          <a:p>
            <a:pPr marL="0" indent="0" algn="just" fontAlgn="auto">
              <a:spcAft>
                <a:spcPts val="0"/>
              </a:spcAft>
              <a:buFont typeface="Arial" pitchFamily="34" charset="0"/>
              <a:buNone/>
              <a:defRPr/>
            </a:pPr>
            <a:r>
              <a:rPr lang="en-US" sz="1800" dirty="0" smtClean="0">
                <a:solidFill>
                  <a:srgbClr val="FF0000"/>
                </a:solidFill>
              </a:rPr>
              <a:t>3 THN</a:t>
            </a:r>
          </a:p>
          <a:p>
            <a:pPr marL="0" indent="0" algn="just" fontAlgn="auto">
              <a:spcAft>
                <a:spcPts val="0"/>
              </a:spcAft>
              <a:buFont typeface="Arial" pitchFamily="34" charset="0"/>
              <a:buNone/>
              <a:defRPr/>
            </a:pPr>
            <a:r>
              <a:rPr lang="en-US" sz="1800" dirty="0" smtClean="0">
                <a:solidFill>
                  <a:srgbClr val="FF0000"/>
                </a:solidFill>
              </a:rPr>
              <a:t>PERPANJANG 1 THN</a:t>
            </a:r>
          </a:p>
          <a:p>
            <a:pPr marL="0" indent="0" algn="ctr" fontAlgn="auto">
              <a:spcAft>
                <a:spcPts val="0"/>
              </a:spcAft>
              <a:buFont typeface="Arial" pitchFamily="34" charset="0"/>
              <a:buNone/>
              <a:defRPr/>
            </a:pPr>
            <a:endParaRPr lang="en-US" sz="1800" dirty="0" smtClean="0">
              <a:solidFill>
                <a:srgbClr val="FF0000"/>
              </a:solidFill>
            </a:endParaRPr>
          </a:p>
          <a:p>
            <a:pPr marL="0" indent="0" fontAlgn="auto">
              <a:spcAft>
                <a:spcPts val="0"/>
              </a:spcAft>
              <a:buFont typeface="Arial" pitchFamily="34" charset="0"/>
              <a:buNone/>
              <a:defRPr/>
            </a:pPr>
            <a:endParaRPr lang="id-ID" dirty="0"/>
          </a:p>
        </p:txBody>
      </p:sp>
      <p:sp>
        <p:nvSpPr>
          <p:cNvPr id="4" name="Rounded Rectangle 3"/>
          <p:cNvSpPr/>
          <p:nvPr/>
        </p:nvSpPr>
        <p:spPr>
          <a:xfrm>
            <a:off x="2051050" y="2209800"/>
            <a:ext cx="2978150" cy="1211263"/>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id-ID" dirty="0">
                <a:ln w="0"/>
                <a:solidFill>
                  <a:schemeClr val="tx1"/>
                </a:solidFill>
                <a:effectLst>
                  <a:outerShdw blurRad="38100" dist="19050" dir="2700000" algn="tl" rotWithShape="0">
                    <a:schemeClr val="dk1">
                      <a:alpha val="40000"/>
                    </a:schemeClr>
                  </a:outerShdw>
                </a:effectLst>
              </a:rPr>
              <a:t>mengikuti atau mendampingi suami/ isteri tugas negara/tugas belajar di dalam/luar negeri</a:t>
            </a:r>
          </a:p>
        </p:txBody>
      </p:sp>
      <p:sp>
        <p:nvSpPr>
          <p:cNvPr id="5" name="Oval 4"/>
          <p:cNvSpPr/>
          <p:nvPr/>
        </p:nvSpPr>
        <p:spPr>
          <a:xfrm>
            <a:off x="76200" y="2971800"/>
            <a:ext cx="1905000" cy="20574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n-US" dirty="0">
                <a:solidFill>
                  <a:schemeClr val="tx1"/>
                </a:solidFill>
              </a:rPr>
              <a:t>ALASAN PRIBADI DAN MENDESAK</a:t>
            </a:r>
            <a:endParaRPr lang="id-ID" dirty="0">
              <a:solidFill>
                <a:schemeClr val="tx1"/>
              </a:solidFill>
            </a:endParaRPr>
          </a:p>
          <a:p>
            <a:pPr algn="ctr" fontAlgn="auto">
              <a:spcBef>
                <a:spcPts val="0"/>
              </a:spcBef>
              <a:spcAft>
                <a:spcPts val="0"/>
              </a:spcAft>
              <a:defRPr/>
            </a:pPr>
            <a:endParaRPr lang="id-ID" dirty="0"/>
          </a:p>
        </p:txBody>
      </p:sp>
      <p:sp>
        <p:nvSpPr>
          <p:cNvPr id="6" name="Rounded Rectangle 5"/>
          <p:cNvSpPr/>
          <p:nvPr/>
        </p:nvSpPr>
        <p:spPr>
          <a:xfrm>
            <a:off x="5257800" y="2209800"/>
            <a:ext cx="2806700" cy="1211263"/>
          </a:xfrm>
          <a:prstGeom prst="roundRect">
            <a:avLst/>
          </a:prstGeom>
        </p:spPr>
        <p:style>
          <a:lnRef idx="3">
            <a:schemeClr val="lt1"/>
          </a:lnRef>
          <a:fillRef idx="1">
            <a:schemeClr val="accent4"/>
          </a:fillRef>
          <a:effectRef idx="1">
            <a:schemeClr val="accent4"/>
          </a:effectRef>
          <a:fontRef idx="minor">
            <a:schemeClr val="lt1"/>
          </a:fontRef>
        </p:style>
        <p:txBody>
          <a:bodyPr anchor="ctr"/>
          <a:lstStyle/>
          <a:p>
            <a:pPr algn="ctr" fontAlgn="auto">
              <a:spcBef>
                <a:spcPts val="0"/>
              </a:spcBef>
              <a:spcAft>
                <a:spcPts val="0"/>
              </a:spcAft>
              <a:defRPr/>
            </a:pPr>
            <a:r>
              <a:rPr lang="id-ID" dirty="0">
                <a:ln w="0"/>
                <a:solidFill>
                  <a:schemeClr val="tx1"/>
                </a:solidFill>
                <a:effectLst>
                  <a:outerShdw blurRad="38100" dist="19050" dir="2700000" algn="tl" rotWithShape="0">
                    <a:schemeClr val="dk1">
                      <a:alpha val="40000"/>
                    </a:schemeClr>
                  </a:outerShdw>
                </a:effectLst>
              </a:rPr>
              <a:t>mendampingi suami/isteri bekerja di dalam/luar negeri</a:t>
            </a:r>
          </a:p>
        </p:txBody>
      </p:sp>
      <p:sp>
        <p:nvSpPr>
          <p:cNvPr id="7" name="Rounded Rectangle 6"/>
          <p:cNvSpPr/>
          <p:nvPr/>
        </p:nvSpPr>
        <p:spPr>
          <a:xfrm>
            <a:off x="2116138" y="3581400"/>
            <a:ext cx="2913062" cy="1042988"/>
          </a:xfrm>
          <a:prstGeom prst="roundRect">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r>
              <a:rPr lang="id-ID" dirty="0">
                <a:ln w="0"/>
                <a:solidFill>
                  <a:schemeClr val="tx1"/>
                </a:solidFill>
                <a:effectLst>
                  <a:outerShdw blurRad="38100" dist="19050" dir="2700000" algn="tl" rotWithShape="0">
                    <a:schemeClr val="dk1">
                      <a:alpha val="40000"/>
                    </a:schemeClr>
                  </a:outerShdw>
                </a:effectLst>
              </a:rPr>
              <a:t>menjalani program untuk mendapatkan keturunan</a:t>
            </a:r>
          </a:p>
        </p:txBody>
      </p:sp>
      <p:sp>
        <p:nvSpPr>
          <p:cNvPr id="8" name="Rounded Rectangle 7"/>
          <p:cNvSpPr/>
          <p:nvPr/>
        </p:nvSpPr>
        <p:spPr>
          <a:xfrm>
            <a:off x="2133600" y="4876800"/>
            <a:ext cx="2913655" cy="1226741"/>
          </a:xfrm>
          <a:prstGeom prst="roundRect">
            <a:avLst/>
          </a:prstGeom>
        </p:spPr>
        <p:style>
          <a:lnRef idx="0">
            <a:schemeClr val="accent3"/>
          </a:lnRef>
          <a:fillRef idx="3">
            <a:schemeClr val="accent3"/>
          </a:fillRef>
          <a:effectRef idx="3">
            <a:schemeClr val="accent3"/>
          </a:effectRef>
          <a:fontRef idx="minor">
            <a:schemeClr val="lt1"/>
          </a:fontRef>
        </p:style>
        <p:txBody>
          <a:bodyPr anchor="ctr"/>
          <a:lstStyle/>
          <a:p>
            <a:pPr marL="344487" algn="ctr" fontAlgn="auto">
              <a:spcBef>
                <a:spcPts val="0"/>
              </a:spcBef>
              <a:spcAft>
                <a:spcPts val="0"/>
              </a:spcAft>
              <a:buSzPct val="100000"/>
              <a:tabLst>
                <a:tab pos="688975" algn="l"/>
              </a:tabLst>
              <a:defRPr/>
            </a:pPr>
            <a:r>
              <a:rPr lang="id-ID" dirty="0">
                <a:ln w="0"/>
                <a:solidFill>
                  <a:schemeClr val="tx1"/>
                </a:solidFill>
                <a:effectLst>
                  <a:outerShdw blurRad="38100" dist="19050" dir="2700000" algn="tl" rotWithShape="0">
                    <a:schemeClr val="dk1">
                      <a:alpha val="40000"/>
                    </a:schemeClr>
                  </a:outerShdw>
                </a:effectLst>
              </a:rPr>
              <a:t>mendampingi suami/isteri/anak yang memerlukan perawatan khusus</a:t>
            </a:r>
          </a:p>
        </p:txBody>
      </p:sp>
      <p:sp>
        <p:nvSpPr>
          <p:cNvPr id="9" name="Rounded Rectangle 8"/>
          <p:cNvSpPr/>
          <p:nvPr/>
        </p:nvSpPr>
        <p:spPr>
          <a:xfrm>
            <a:off x="5207000" y="3581400"/>
            <a:ext cx="2908300" cy="1030288"/>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id-ID" dirty="0">
                <a:ln w="0"/>
                <a:solidFill>
                  <a:schemeClr val="tx1"/>
                </a:solidFill>
                <a:effectLst>
                  <a:outerShdw blurRad="38100" dist="19050" dir="2700000" algn="tl" rotWithShape="0">
                    <a:schemeClr val="dk1">
                      <a:alpha val="40000"/>
                    </a:schemeClr>
                  </a:outerShdw>
                </a:effectLst>
              </a:rPr>
              <a:t>mendampingi anak yang berkebutuhan khusus</a:t>
            </a:r>
          </a:p>
        </p:txBody>
      </p:sp>
      <p:sp>
        <p:nvSpPr>
          <p:cNvPr id="10" name="Rounded Rectangle 9"/>
          <p:cNvSpPr/>
          <p:nvPr/>
        </p:nvSpPr>
        <p:spPr>
          <a:xfrm>
            <a:off x="5249863" y="4876800"/>
            <a:ext cx="2865437" cy="1201738"/>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id-ID" dirty="0">
                <a:ln w="0"/>
                <a:solidFill>
                  <a:schemeClr val="tx1"/>
                </a:solidFill>
                <a:effectLst>
                  <a:outerShdw blurRad="38100" dist="19050" dir="2700000" algn="tl" rotWithShape="0">
                    <a:schemeClr val="dk1">
                      <a:alpha val="40000"/>
                    </a:schemeClr>
                  </a:outerShdw>
                </a:effectLst>
              </a:rPr>
              <a:t>Mendampingi/merawat orang tua/mertua yang sakit/uzur</a:t>
            </a:r>
          </a:p>
        </p:txBody>
      </p:sp>
      <p:sp>
        <p:nvSpPr>
          <p:cNvPr id="11" name="Down Arrow 10"/>
          <p:cNvSpPr/>
          <p:nvPr/>
        </p:nvSpPr>
        <p:spPr>
          <a:xfrm>
            <a:off x="838200" y="2260600"/>
            <a:ext cx="3810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d-ID"/>
          </a:p>
        </p:txBody>
      </p:sp>
      <p:sp>
        <p:nvSpPr>
          <p:cNvPr id="12" name="Down Arrow 11"/>
          <p:cNvSpPr/>
          <p:nvPr/>
        </p:nvSpPr>
        <p:spPr>
          <a:xfrm>
            <a:off x="762000" y="5181600"/>
            <a:ext cx="3810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d-ID"/>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533400"/>
            <a:ext cx="8686800" cy="6248400"/>
          </a:xfrm>
          <a:solidFill>
            <a:schemeClr val="accent3">
              <a:lumMod val="60000"/>
              <a:lumOff val="40000"/>
            </a:schemeClr>
          </a:solidFill>
        </p:spPr>
        <p:txBody>
          <a:bodyPr rtlCol="0">
            <a:noAutofit/>
          </a:bodyPr>
          <a:lstStyle/>
          <a:p>
            <a:pPr algn="just" fontAlgn="auto">
              <a:spcAft>
                <a:spcPts val="0"/>
              </a:spcAft>
              <a:buFont typeface="Arial" pitchFamily="34" charset="0"/>
              <a:buChar char="•"/>
              <a:defRPr/>
            </a:pPr>
            <a:r>
              <a:rPr lang="id-ID" sz="2200" dirty="0" smtClean="0"/>
              <a:t>PPK atau pejabat lain yang ditunjuk mengajukan permintaan persetujuan kepada Kepala BKN/Kepala Kakanreg BKN yang dibuat rangkap tiga</a:t>
            </a:r>
            <a:r>
              <a:rPr lang="en-US" sz="2200" dirty="0" smtClean="0"/>
              <a:t>.</a:t>
            </a:r>
            <a:endParaRPr lang="id-ID" sz="2200" dirty="0" smtClean="0"/>
          </a:p>
          <a:p>
            <a:pPr algn="just" fontAlgn="auto">
              <a:spcAft>
                <a:spcPts val="0"/>
              </a:spcAft>
              <a:buFont typeface="Arial" pitchFamily="34" charset="0"/>
              <a:buChar char="•"/>
              <a:defRPr/>
            </a:pPr>
            <a:r>
              <a:rPr lang="en-US" sz="2200" dirty="0" err="1" smtClean="0"/>
              <a:t>Apabila</a:t>
            </a:r>
            <a:r>
              <a:rPr lang="en-US" sz="2200" dirty="0" smtClean="0"/>
              <a:t> d</a:t>
            </a:r>
            <a:r>
              <a:rPr lang="id-ID" sz="2200" dirty="0" smtClean="0"/>
              <a:t>isetujui, Kepala BKN/Kepala Kakanreg BKN menandatangani persetujuan.</a:t>
            </a:r>
            <a:r>
              <a:rPr lang="en-US" sz="2200" dirty="0" smtClean="0"/>
              <a:t> </a:t>
            </a:r>
            <a:r>
              <a:rPr lang="en-US" sz="2200" dirty="0" err="1" smtClean="0"/>
              <a:t>Apabila</a:t>
            </a:r>
            <a:r>
              <a:rPr lang="en-US" sz="2200" dirty="0" smtClean="0"/>
              <a:t> </a:t>
            </a:r>
            <a:r>
              <a:rPr lang="id-ID" sz="2200" dirty="0" smtClean="0"/>
              <a:t>ditolak, Kepala BKN/Kepala Kakanreg BKN mengembalikan secara tertulis usul persetujuan disertai alasan penolakan.</a:t>
            </a:r>
            <a:endParaRPr lang="en-US" sz="2200" dirty="0" smtClean="0"/>
          </a:p>
          <a:p>
            <a:pPr algn="just" fontAlgn="auto">
              <a:spcAft>
                <a:spcPts val="0"/>
              </a:spcAft>
              <a:buFont typeface="Arial" pitchFamily="34" charset="0"/>
              <a:buChar char="•"/>
              <a:defRPr/>
            </a:pPr>
            <a:r>
              <a:rPr lang="id-ID" sz="2200" dirty="0"/>
              <a:t>CLTN hanya </a:t>
            </a:r>
            <a:r>
              <a:rPr lang="en-US" sz="2200" dirty="0" smtClean="0"/>
              <a:t>d</a:t>
            </a:r>
            <a:r>
              <a:rPr lang="id-ID" sz="2200" dirty="0" smtClean="0"/>
              <a:t>iberikan </a:t>
            </a:r>
            <a:r>
              <a:rPr lang="id-ID" sz="2200" dirty="0"/>
              <a:t>dengan surat keputusan PPK setelah mendapat persetujuan dari Kepala BKN/Kepala Kakanreg BKN yang dibuat rangkap tiga.</a:t>
            </a:r>
          </a:p>
          <a:p>
            <a:pPr algn="just" fontAlgn="auto">
              <a:spcAft>
                <a:spcPts val="0"/>
              </a:spcAft>
              <a:buFont typeface="Arial" pitchFamily="34" charset="0"/>
              <a:buChar char="•"/>
              <a:defRPr/>
            </a:pPr>
            <a:r>
              <a:rPr lang="id-ID" sz="2200" dirty="0"/>
              <a:t>PPK tidak dapat mendelegasikan kewenangan pemberian CLTN.</a:t>
            </a:r>
          </a:p>
          <a:p>
            <a:pPr algn="just" fontAlgn="auto">
              <a:spcAft>
                <a:spcPts val="0"/>
              </a:spcAft>
              <a:buFont typeface="Arial" pitchFamily="34" charset="0"/>
              <a:buChar char="•"/>
              <a:defRPr/>
            </a:pPr>
            <a:r>
              <a:rPr lang="id-ID" sz="2200" dirty="0"/>
              <a:t>Permohonan cuti di luar tanggungan </a:t>
            </a:r>
            <a:r>
              <a:rPr lang="id-ID" sz="2200" dirty="0" smtClean="0"/>
              <a:t>negara</a:t>
            </a:r>
            <a:r>
              <a:rPr lang="en-US" sz="2200" dirty="0" smtClean="0"/>
              <a:t> </a:t>
            </a:r>
            <a:r>
              <a:rPr lang="en-US" sz="2200" dirty="0" err="1" smtClean="0"/>
              <a:t>atau</a:t>
            </a:r>
            <a:r>
              <a:rPr lang="en-US" sz="2200" dirty="0" smtClean="0"/>
              <a:t> </a:t>
            </a:r>
            <a:r>
              <a:rPr lang="en-US" sz="2200" dirty="0" err="1" smtClean="0"/>
              <a:t>perpanjangan</a:t>
            </a:r>
            <a:r>
              <a:rPr lang="en-US" sz="2200" dirty="0" smtClean="0"/>
              <a:t> CLTN</a:t>
            </a:r>
            <a:r>
              <a:rPr lang="id-ID" sz="2200" dirty="0" smtClean="0"/>
              <a:t> </a:t>
            </a:r>
            <a:r>
              <a:rPr lang="id-ID" sz="2200" dirty="0"/>
              <a:t>dapat </a:t>
            </a:r>
            <a:r>
              <a:rPr lang="id-ID" sz="2200" dirty="0" smtClean="0"/>
              <a:t>ditolak</a:t>
            </a:r>
            <a:r>
              <a:rPr lang="en-US" sz="2200" dirty="0" smtClean="0"/>
              <a:t> </a:t>
            </a:r>
            <a:r>
              <a:rPr lang="en-US" sz="2200" dirty="0" err="1" smtClean="0"/>
              <a:t>berdasarkan</a:t>
            </a:r>
            <a:r>
              <a:rPr lang="en-US" sz="2200" dirty="0" smtClean="0"/>
              <a:t> </a:t>
            </a:r>
            <a:r>
              <a:rPr lang="en-US" sz="2200" dirty="0" err="1" smtClean="0"/>
              <a:t>pertimbangan</a:t>
            </a:r>
            <a:r>
              <a:rPr lang="en-US" sz="2200" dirty="0" smtClean="0"/>
              <a:t> PYBMC</a:t>
            </a:r>
            <a:r>
              <a:rPr lang="id-ID" sz="2200" dirty="0" smtClean="0"/>
              <a:t>.</a:t>
            </a:r>
            <a:endParaRPr lang="id-ID" sz="2200" dirty="0"/>
          </a:p>
          <a:p>
            <a:pPr algn="just" fontAlgn="auto">
              <a:spcAft>
                <a:spcPts val="0"/>
              </a:spcAft>
              <a:buFont typeface="Arial" pitchFamily="34" charset="0"/>
              <a:buChar char="•"/>
              <a:defRPr/>
            </a:pPr>
            <a:r>
              <a:rPr lang="en-US" sz="2200" dirty="0" err="1"/>
              <a:t>Perpanjangan</a:t>
            </a:r>
            <a:r>
              <a:rPr lang="en-US" sz="2200" dirty="0"/>
              <a:t> </a:t>
            </a:r>
            <a:r>
              <a:rPr lang="id-ID" sz="2200" dirty="0"/>
              <a:t>CLTN </a:t>
            </a:r>
            <a:r>
              <a:rPr lang="en-US" sz="2200" dirty="0" err="1"/>
              <a:t>harus</a:t>
            </a:r>
            <a:r>
              <a:rPr lang="en-US" sz="2200" dirty="0"/>
              <a:t> </a:t>
            </a:r>
            <a:r>
              <a:rPr lang="id-ID" sz="2200" dirty="0"/>
              <a:t>disertai dengan alasan-alasan yang penting</a:t>
            </a:r>
            <a:r>
              <a:rPr lang="en-US" sz="2200" dirty="0"/>
              <a:t> </a:t>
            </a:r>
            <a:r>
              <a:rPr lang="en-US" sz="2200" dirty="0" err="1"/>
              <a:t>dan</a:t>
            </a:r>
            <a:r>
              <a:rPr lang="id-ID" sz="2200" dirty="0"/>
              <a:t> harus sudah diajukan paling lambat 3 bulan sebelum CLTN berakhir.</a:t>
            </a:r>
          </a:p>
          <a:p>
            <a:pPr algn="just" fontAlgn="auto">
              <a:spcAft>
                <a:spcPts val="0"/>
              </a:spcAft>
              <a:buFont typeface="Arial" pitchFamily="34" charset="0"/>
              <a:buChar char="•"/>
              <a:defRPr/>
            </a:pPr>
            <a:r>
              <a:rPr lang="id-ID" sz="2200" dirty="0" smtClean="0"/>
              <a:t>Selama </a:t>
            </a:r>
            <a:r>
              <a:rPr lang="id-ID" sz="2200" dirty="0"/>
              <a:t>menjalankan </a:t>
            </a:r>
            <a:r>
              <a:rPr lang="id-ID" sz="2200" dirty="0" smtClean="0"/>
              <a:t>CLTN,  </a:t>
            </a:r>
            <a:r>
              <a:rPr lang="id-ID" sz="2200" dirty="0"/>
              <a:t>tidak menerima penghasilan PNS &amp; tidak diperhitungkan sebagai masa kerja PNS</a:t>
            </a:r>
            <a:r>
              <a:rPr lang="id-ID" sz="2200" dirty="0" smtClean="0"/>
              <a:t>.</a:t>
            </a:r>
            <a:endParaRPr lang="en-US" sz="2200" dirty="0" smtClean="0"/>
          </a:p>
          <a:p>
            <a:pPr algn="just" fontAlgn="auto">
              <a:spcAft>
                <a:spcPts val="0"/>
              </a:spcAft>
              <a:buFont typeface="Arial" pitchFamily="34" charset="0"/>
              <a:buChar char="•"/>
              <a:defRPr/>
            </a:pPr>
            <a:endParaRPr lang="id-ID" sz="2200" dirty="0"/>
          </a:p>
          <a:p>
            <a:pPr algn="just" fontAlgn="auto">
              <a:spcAft>
                <a:spcPts val="0"/>
              </a:spcAft>
              <a:buFont typeface="Arial" pitchFamily="34" charset="0"/>
              <a:buChar char="•"/>
              <a:defRPr/>
            </a:pPr>
            <a:endParaRPr lang="id-ID" sz="2200" dirty="0" smtClean="0"/>
          </a:p>
        </p:txBody>
      </p:sp>
      <p:sp>
        <p:nvSpPr>
          <p:cNvPr id="5" name="Title 1"/>
          <p:cNvSpPr txBox="1">
            <a:spLocks/>
          </p:cNvSpPr>
          <p:nvPr/>
        </p:nvSpPr>
        <p:spPr>
          <a:xfrm>
            <a:off x="7315200" y="0"/>
            <a:ext cx="1808163" cy="40957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fontAlgn="auto">
              <a:spcAft>
                <a:spcPts val="0"/>
              </a:spcAft>
              <a:defRPr/>
            </a:pPr>
            <a:r>
              <a:rPr lang="en-US" sz="1800" dirty="0" smtClean="0"/>
              <a:t> </a:t>
            </a:r>
            <a:r>
              <a:rPr lang="en-US" sz="1600" dirty="0" smtClean="0"/>
              <a:t>LANJUTAN </a:t>
            </a:r>
            <a:r>
              <a:rPr lang="id-ID" sz="1600" dirty="0" smtClean="0"/>
              <a:t>CLTN</a:t>
            </a:r>
            <a:r>
              <a:rPr lang="en-US" sz="1600" dirty="0" smtClean="0"/>
              <a:t> 1</a:t>
            </a:r>
            <a:endParaRPr lang="id-ID"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6096000"/>
          </a:xfrm>
          <a:solidFill>
            <a:schemeClr val="accent3">
              <a:lumMod val="60000"/>
              <a:lumOff val="40000"/>
            </a:schemeClr>
          </a:solidFill>
        </p:spPr>
        <p:txBody>
          <a:bodyPr rtlCol="0">
            <a:noAutofit/>
          </a:bodyPr>
          <a:lstStyle/>
          <a:p>
            <a:pPr algn="just" fontAlgn="auto">
              <a:spcAft>
                <a:spcPts val="0"/>
              </a:spcAft>
              <a:buFont typeface="Arial" pitchFamily="34" charset="0"/>
              <a:buChar char="•"/>
              <a:defRPr/>
            </a:pPr>
            <a:r>
              <a:rPr lang="en-US" sz="2000" dirty="0" smtClean="0"/>
              <a:t>PNS</a:t>
            </a:r>
            <a:r>
              <a:rPr lang="id-ID" sz="2000" dirty="0" smtClean="0"/>
              <a:t> </a:t>
            </a:r>
            <a:r>
              <a:rPr lang="id-ID" sz="2000" dirty="0"/>
              <a:t>wajib melaporkan diri </a:t>
            </a:r>
            <a:r>
              <a:rPr lang="id-ID" sz="2000" dirty="0" smtClean="0"/>
              <a:t>kepada </a:t>
            </a:r>
            <a:r>
              <a:rPr lang="id-ID" sz="2000" dirty="0"/>
              <a:t>instansi induknya secara tertulis paling lama 1 </a:t>
            </a:r>
            <a:r>
              <a:rPr lang="id-ID" sz="2000" dirty="0" smtClean="0"/>
              <a:t>bulan </a:t>
            </a:r>
            <a:r>
              <a:rPr lang="id-ID" sz="2000" dirty="0"/>
              <a:t>setelah selesai menjalankan CLTN.</a:t>
            </a:r>
          </a:p>
          <a:p>
            <a:pPr fontAlgn="auto">
              <a:spcAft>
                <a:spcPts val="0"/>
              </a:spcAft>
              <a:buFont typeface="Arial" pitchFamily="34" charset="0"/>
              <a:buChar char="•"/>
              <a:defRPr/>
            </a:pPr>
            <a:r>
              <a:rPr lang="id-ID" sz="2000" dirty="0"/>
              <a:t>PPK wajib mengusulkan persetujuan pengaktifan kembali PNS ybs kepada Kepala BKN/Kakanreg BKN.</a:t>
            </a:r>
          </a:p>
          <a:p>
            <a:pPr algn="just" fontAlgn="auto">
              <a:spcAft>
                <a:spcPts val="0"/>
              </a:spcAft>
              <a:buFont typeface="Arial" pitchFamily="34" charset="0"/>
              <a:buChar char="•"/>
              <a:defRPr/>
            </a:pPr>
            <a:r>
              <a:rPr lang="en-US" sz="2000" dirty="0" err="1" smtClean="0"/>
              <a:t>Jika</a:t>
            </a:r>
            <a:r>
              <a:rPr lang="en-US" sz="2000" dirty="0" smtClean="0"/>
              <a:t> </a:t>
            </a:r>
            <a:r>
              <a:rPr lang="id-ID" sz="2000" dirty="0" smtClean="0"/>
              <a:t>disetujui, Kepala BKN/Kakanreg BKN menandatangani persetujuan </a:t>
            </a:r>
            <a:r>
              <a:rPr lang="en-US" sz="2000" dirty="0" err="1" smtClean="0"/>
              <a:t>tsb</a:t>
            </a:r>
            <a:r>
              <a:rPr lang="id-ID" sz="2000" dirty="0" smtClean="0"/>
              <a:t>.</a:t>
            </a:r>
          </a:p>
          <a:p>
            <a:pPr algn="just" fontAlgn="auto">
              <a:spcAft>
                <a:spcPts val="0"/>
              </a:spcAft>
              <a:buFont typeface="Arial" pitchFamily="34" charset="0"/>
              <a:buChar char="•"/>
              <a:defRPr/>
            </a:pPr>
            <a:r>
              <a:rPr lang="en-US" sz="2000" dirty="0" err="1" smtClean="0"/>
              <a:t>Ber</a:t>
            </a:r>
            <a:r>
              <a:rPr lang="id-ID" sz="2000" dirty="0" smtClean="0"/>
              <a:t>dasarkan persetujuan </a:t>
            </a:r>
            <a:r>
              <a:rPr lang="en-US" sz="2000" dirty="0" err="1" smtClean="0"/>
              <a:t>tsb</a:t>
            </a:r>
            <a:r>
              <a:rPr lang="en-US" sz="2000" dirty="0" smtClean="0"/>
              <a:t>, PPK</a:t>
            </a:r>
            <a:r>
              <a:rPr lang="id-ID" sz="2000" dirty="0" smtClean="0"/>
              <a:t> menetapkan keputusan pengaktifan kembali PNS dalam jabatan.</a:t>
            </a:r>
          </a:p>
          <a:p>
            <a:pPr algn="just" fontAlgn="auto">
              <a:spcAft>
                <a:spcPts val="0"/>
              </a:spcAft>
              <a:buFont typeface="Arial" pitchFamily="34" charset="0"/>
              <a:buChar char="•"/>
              <a:defRPr/>
            </a:pPr>
            <a:r>
              <a:rPr lang="en-US" sz="2000" dirty="0" err="1" smtClean="0"/>
              <a:t>Jika</a:t>
            </a:r>
            <a:r>
              <a:rPr lang="en-US" sz="2000" dirty="0" smtClean="0"/>
              <a:t> </a:t>
            </a:r>
            <a:r>
              <a:rPr lang="en-US" sz="2000" dirty="0" err="1" smtClean="0"/>
              <a:t>tidak</a:t>
            </a:r>
            <a:r>
              <a:rPr lang="en-US" sz="2000" dirty="0" smtClean="0"/>
              <a:t> </a:t>
            </a:r>
            <a:r>
              <a:rPr lang="en-US" sz="2000" dirty="0" err="1" smtClean="0"/>
              <a:t>ada</a:t>
            </a:r>
            <a:r>
              <a:rPr lang="en-US" sz="2000" dirty="0" smtClean="0"/>
              <a:t> </a:t>
            </a:r>
            <a:r>
              <a:rPr lang="en-US" sz="2000" dirty="0" err="1" smtClean="0"/>
              <a:t>lowongan</a:t>
            </a:r>
            <a:r>
              <a:rPr lang="en-US" sz="2000" dirty="0" smtClean="0"/>
              <a:t> </a:t>
            </a:r>
            <a:r>
              <a:rPr lang="en-US" sz="2000" dirty="0" err="1" smtClean="0"/>
              <a:t>jabatan</a:t>
            </a:r>
            <a:r>
              <a:rPr lang="id-ID" sz="2000" dirty="0" smtClean="0"/>
              <a:t>, </a:t>
            </a:r>
            <a:r>
              <a:rPr lang="en-US" sz="2000" dirty="0" smtClean="0"/>
              <a:t>PNS </a:t>
            </a:r>
            <a:r>
              <a:rPr lang="en-US" sz="2000" dirty="0" err="1" smtClean="0"/>
              <a:t>tsb</a:t>
            </a:r>
            <a:r>
              <a:rPr lang="en-US" sz="2000" dirty="0" smtClean="0"/>
              <a:t> </a:t>
            </a:r>
            <a:r>
              <a:rPr lang="id-ID" sz="2000" dirty="0" smtClean="0"/>
              <a:t>disalurkan pada instansi lain yg dilakukan oleh PPK setelah berkoordinasi dengan Kepala BKN dengan mengajukan permintaan penyaluran pegawai.</a:t>
            </a:r>
          </a:p>
          <a:p>
            <a:pPr algn="just" fontAlgn="auto">
              <a:spcAft>
                <a:spcPts val="0"/>
              </a:spcAft>
              <a:buFont typeface="Arial" pitchFamily="34" charset="0"/>
              <a:buChar char="•"/>
              <a:defRPr/>
            </a:pPr>
            <a:r>
              <a:rPr lang="id-ID" sz="2000" dirty="0" smtClean="0"/>
              <a:t>PNS </a:t>
            </a:r>
            <a:r>
              <a:rPr lang="id-ID" sz="2000" dirty="0"/>
              <a:t>yang tidak dapat disalurkan dalam waktu paling </a:t>
            </a:r>
            <a:r>
              <a:rPr lang="id-ID" sz="2000" dirty="0" smtClean="0"/>
              <a:t>lama </a:t>
            </a:r>
            <a:r>
              <a:rPr lang="id-ID" sz="2000" dirty="0"/>
              <a:t>1 tahun diberhentikan dengan hormat sebagai PNS.</a:t>
            </a:r>
          </a:p>
          <a:p>
            <a:pPr algn="just" fontAlgn="auto">
              <a:spcAft>
                <a:spcPts val="0"/>
              </a:spcAft>
              <a:buFont typeface="Arial" pitchFamily="34" charset="0"/>
              <a:buChar char="•"/>
              <a:defRPr/>
            </a:pPr>
            <a:r>
              <a:rPr lang="id-ID" sz="2000" dirty="0"/>
              <a:t>PNS yang tidak melaporkan diri secara tertulis dalam </a:t>
            </a:r>
            <a:r>
              <a:rPr lang="id-ID" sz="2000" dirty="0" smtClean="0"/>
              <a:t>waktu </a:t>
            </a:r>
            <a:r>
              <a:rPr lang="id-ID" sz="2000" dirty="0"/>
              <a:t>paling lama 1 bulan, diberhentikan dengan hormat sesuai dengan ketentuan peraturan perundang-undangan.</a:t>
            </a:r>
          </a:p>
          <a:p>
            <a:pPr algn="just" fontAlgn="auto">
              <a:spcAft>
                <a:spcPts val="0"/>
              </a:spcAft>
              <a:buFont typeface="Arial" pitchFamily="34" charset="0"/>
              <a:buChar char="•"/>
              <a:defRPr/>
            </a:pPr>
            <a:r>
              <a:rPr lang="id-ID" sz="2000" dirty="0"/>
              <a:t>PNS yang diberhentikan dengan hormat diberikan hak kepegawaian sesuai peraturan perundang-undangan</a:t>
            </a:r>
            <a:endParaRPr lang="id-ID" sz="2000" dirty="0" smtClean="0"/>
          </a:p>
          <a:p>
            <a:pPr algn="just" fontAlgn="auto">
              <a:spcAft>
                <a:spcPts val="0"/>
              </a:spcAft>
              <a:buFont typeface="Arial" pitchFamily="34" charset="0"/>
              <a:buChar char="•"/>
              <a:defRPr/>
            </a:pPr>
            <a:endParaRPr lang="id-ID" sz="2000" dirty="0" smtClean="0"/>
          </a:p>
        </p:txBody>
      </p:sp>
      <p:sp>
        <p:nvSpPr>
          <p:cNvPr id="4" name="Title 1"/>
          <p:cNvSpPr txBox="1">
            <a:spLocks/>
          </p:cNvSpPr>
          <p:nvPr/>
        </p:nvSpPr>
        <p:spPr>
          <a:xfrm>
            <a:off x="7315200" y="0"/>
            <a:ext cx="1808163" cy="40957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fontAlgn="auto">
              <a:spcAft>
                <a:spcPts val="0"/>
              </a:spcAft>
              <a:defRPr/>
            </a:pPr>
            <a:r>
              <a:rPr lang="en-US" sz="1800" dirty="0" smtClean="0"/>
              <a:t> </a:t>
            </a:r>
            <a:r>
              <a:rPr lang="en-US" sz="1600" dirty="0" smtClean="0"/>
              <a:t>LANJUTAN </a:t>
            </a:r>
            <a:r>
              <a:rPr lang="id-ID" sz="1600" dirty="0" smtClean="0"/>
              <a:t>CLTN</a:t>
            </a:r>
            <a:r>
              <a:rPr lang="en-US" sz="1600" dirty="0" smtClean="0"/>
              <a:t> 2</a:t>
            </a:r>
            <a:endParaRPr lang="id-ID"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1143000"/>
          </a:xfrm>
          <a:solidFill>
            <a:schemeClr val="bg2">
              <a:lumMod val="75000"/>
            </a:schemeClr>
          </a:solidFill>
        </p:spPr>
        <p:txBody>
          <a:bodyPr rtlCol="0">
            <a:normAutofit fontScale="90000"/>
          </a:bodyPr>
          <a:lstStyle/>
          <a:p>
            <a:pPr fontAlgn="auto">
              <a:spcAft>
                <a:spcPts val="0"/>
              </a:spcAft>
              <a:defRPr/>
            </a:pPr>
            <a:r>
              <a:rPr lang="id-ID" dirty="0" smtClean="0"/>
              <a:t/>
            </a:r>
            <a:br>
              <a:rPr lang="id-ID" dirty="0" smtClean="0"/>
            </a:br>
            <a:r>
              <a:rPr lang="id-ID" dirty="0" smtClean="0"/>
              <a:t>Ketentuan Lain-lain</a:t>
            </a:r>
            <a:br>
              <a:rPr lang="id-ID" dirty="0" smtClean="0"/>
            </a:br>
            <a:endParaRPr lang="id-ID" dirty="0"/>
          </a:p>
        </p:txBody>
      </p:sp>
      <p:sp>
        <p:nvSpPr>
          <p:cNvPr id="2" name="Content Placeholder 1"/>
          <p:cNvSpPr>
            <a:spLocks noGrp="1"/>
          </p:cNvSpPr>
          <p:nvPr>
            <p:ph idx="1"/>
          </p:nvPr>
        </p:nvSpPr>
        <p:spPr>
          <a:xfrm>
            <a:off x="457200" y="1371600"/>
            <a:ext cx="8229600" cy="4876800"/>
          </a:xfrm>
          <a:solidFill>
            <a:schemeClr val="accent5">
              <a:lumMod val="60000"/>
              <a:lumOff val="40000"/>
            </a:schemeClr>
          </a:solidFill>
        </p:spPr>
        <p:txBody>
          <a:bodyPr rtlCol="0">
            <a:noAutofit/>
          </a:bodyPr>
          <a:lstStyle/>
          <a:p>
            <a:pPr algn="just" fontAlgn="auto">
              <a:spcAft>
                <a:spcPts val="0"/>
              </a:spcAft>
              <a:buFont typeface="Arial" pitchFamily="34" charset="0"/>
              <a:buChar char="•"/>
              <a:defRPr/>
            </a:pPr>
            <a:r>
              <a:rPr lang="id-ID" sz="2000" dirty="0" smtClean="0"/>
              <a:t>PNS yang sedang menggunakan hak atas CT, CB, CAP dan Cber dapat dipanggil kembali bekerja apabila kepentingan dinas mendesak.</a:t>
            </a:r>
          </a:p>
          <a:p>
            <a:pPr algn="just" fontAlgn="auto">
              <a:spcAft>
                <a:spcPts val="0"/>
              </a:spcAft>
              <a:buFont typeface="Arial" pitchFamily="34" charset="0"/>
              <a:buChar char="•"/>
              <a:defRPr/>
            </a:pPr>
            <a:r>
              <a:rPr lang="id-ID" sz="2000" dirty="0" smtClean="0"/>
              <a:t>Dalam hal PNS dipanggil kembali bekerja, jangka waktu cuti yang belum dijalankan tetap menjadi hak PNS </a:t>
            </a:r>
            <a:r>
              <a:rPr lang="en-US" sz="2000" dirty="0" err="1" smtClean="0"/>
              <a:t>ybs</a:t>
            </a:r>
            <a:r>
              <a:rPr lang="id-ID" sz="2000" dirty="0" smtClean="0"/>
              <a:t>.</a:t>
            </a:r>
          </a:p>
          <a:p>
            <a:pPr algn="just" fontAlgn="auto">
              <a:spcAft>
                <a:spcPts val="0"/>
              </a:spcAft>
              <a:buFont typeface="Arial" pitchFamily="34" charset="0"/>
              <a:buChar char="•"/>
              <a:defRPr/>
            </a:pPr>
            <a:r>
              <a:rPr lang="id-ID" sz="2000" dirty="0" smtClean="0"/>
              <a:t>Hak atas CT, CB, CS, CM, CAP yang akan dijalankan di luar negeri, hanya dapat diberikan oleh PPK.</a:t>
            </a:r>
          </a:p>
          <a:p>
            <a:pPr algn="just" fontAlgn="auto">
              <a:spcAft>
                <a:spcPts val="0"/>
              </a:spcAft>
              <a:buFont typeface="Arial" pitchFamily="34" charset="0"/>
              <a:buChar char="•"/>
              <a:defRPr/>
            </a:pPr>
            <a:r>
              <a:rPr lang="id-ID" sz="2000" dirty="0" smtClean="0"/>
              <a:t>Dalam hal yang mendesak, sehingga PNS ybs tidak dapat menunggu keputusan dari PPK, pejabat yang tertinggi di tempat PNS ybs bekerja dapat memberikan izin sementara secara tertulis untuk menggunakan hak atas cuti.</a:t>
            </a:r>
          </a:p>
          <a:p>
            <a:pPr algn="just" fontAlgn="auto">
              <a:spcAft>
                <a:spcPts val="0"/>
              </a:spcAft>
              <a:buFont typeface="Arial" pitchFamily="34" charset="0"/>
              <a:buChar char="•"/>
              <a:defRPr/>
            </a:pPr>
            <a:r>
              <a:rPr lang="id-ID" sz="2000" dirty="0" smtClean="0"/>
              <a:t>Pemberian izin sementara harus segera diberitahukan kepada PPK.</a:t>
            </a:r>
          </a:p>
          <a:p>
            <a:pPr algn="just" fontAlgn="auto">
              <a:spcAft>
                <a:spcPts val="0"/>
              </a:spcAft>
              <a:buFont typeface="Arial" pitchFamily="34" charset="0"/>
              <a:buChar char="•"/>
              <a:defRPr/>
            </a:pPr>
            <a:r>
              <a:rPr lang="id-ID" sz="2000" dirty="0" smtClean="0"/>
              <a:t>PPK setelah menerima pemberitahuan memberikan hak atas cuti kepada PNS ybs.</a:t>
            </a:r>
          </a:p>
          <a:p>
            <a:pPr algn="just" fontAlgn="auto">
              <a:spcAft>
                <a:spcPts val="0"/>
              </a:spcAft>
              <a:buFont typeface="Arial" pitchFamily="34" charset="0"/>
              <a:buChar char="•"/>
              <a:defRPr/>
            </a:pPr>
            <a:endParaRPr lang="id-ID"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1143000"/>
          </a:xfrm>
          <a:solidFill>
            <a:schemeClr val="bg2">
              <a:lumMod val="75000"/>
            </a:schemeClr>
          </a:solidFill>
        </p:spPr>
        <p:txBody>
          <a:bodyPr rtlCol="0">
            <a:normAutofit fontScale="90000"/>
          </a:bodyPr>
          <a:lstStyle/>
          <a:p>
            <a:pPr fontAlgn="auto">
              <a:spcAft>
                <a:spcPts val="0"/>
              </a:spcAft>
              <a:defRPr/>
            </a:pPr>
            <a:r>
              <a:rPr lang="id-ID" dirty="0" smtClean="0"/>
              <a:t/>
            </a:r>
            <a:br>
              <a:rPr lang="id-ID" dirty="0" smtClean="0"/>
            </a:br>
            <a:r>
              <a:rPr lang="id-ID" dirty="0" smtClean="0"/>
              <a:t>Ketentuan Lain-lain</a:t>
            </a:r>
            <a:br>
              <a:rPr lang="id-ID" dirty="0" smtClean="0"/>
            </a:br>
            <a:endParaRPr lang="id-ID" dirty="0"/>
          </a:p>
        </p:txBody>
      </p:sp>
      <p:sp>
        <p:nvSpPr>
          <p:cNvPr id="2" name="Content Placeholder 1"/>
          <p:cNvSpPr>
            <a:spLocks noGrp="1"/>
          </p:cNvSpPr>
          <p:nvPr>
            <p:ph idx="1"/>
          </p:nvPr>
        </p:nvSpPr>
        <p:spPr>
          <a:xfrm>
            <a:off x="457200" y="1493838"/>
            <a:ext cx="8229600" cy="4830762"/>
          </a:xfrm>
          <a:solidFill>
            <a:schemeClr val="accent5">
              <a:lumMod val="60000"/>
              <a:lumOff val="40000"/>
            </a:schemeClr>
          </a:solidFill>
        </p:spPr>
        <p:txBody>
          <a:bodyPr rtlCol="0">
            <a:noAutofit/>
          </a:bodyPr>
          <a:lstStyle/>
          <a:p>
            <a:pPr algn="just" fontAlgn="auto">
              <a:spcAft>
                <a:spcPts val="0"/>
              </a:spcAft>
              <a:buFont typeface="Arial" pitchFamily="34" charset="0"/>
              <a:buChar char="•"/>
              <a:defRPr/>
            </a:pPr>
            <a:r>
              <a:rPr lang="id-ID" sz="2000" dirty="0" smtClean="0"/>
              <a:t>Ketentuan mengenai CS, CM, CAP, berlaku secara mutatis mutandis terhadap Calon PNS.</a:t>
            </a:r>
          </a:p>
          <a:p>
            <a:pPr algn="just" fontAlgn="auto">
              <a:spcAft>
                <a:spcPts val="0"/>
              </a:spcAft>
              <a:buFont typeface="Arial" pitchFamily="34" charset="0"/>
              <a:buChar char="•"/>
              <a:defRPr/>
            </a:pPr>
            <a:r>
              <a:rPr lang="id-ID" sz="2000" dirty="0" smtClean="0"/>
              <a:t>PNS yang sedang menjalankan CLTN pada saat diberlakukannya PP 11/20I</a:t>
            </a:r>
            <a:r>
              <a:rPr lang="en-US" sz="2000" dirty="0" smtClean="0"/>
              <a:t>1</a:t>
            </a:r>
            <a:r>
              <a:rPr lang="id-ID" sz="2000" dirty="0" smtClean="0"/>
              <a:t>7, setelah selesai menjalankan</a:t>
            </a:r>
            <a:r>
              <a:rPr lang="en-US" sz="2000" dirty="0" smtClean="0"/>
              <a:t> </a:t>
            </a:r>
            <a:r>
              <a:rPr lang="id-ID" sz="2000" dirty="0" smtClean="0"/>
              <a:t>CLTN wajib melaporkan diri secara tertulis kepada instansi induknya paling lama </a:t>
            </a:r>
            <a:r>
              <a:rPr lang="en-US" sz="2000" dirty="0" smtClean="0"/>
              <a:t>1</a:t>
            </a:r>
            <a:r>
              <a:rPr lang="id-ID" sz="2000" dirty="0" smtClean="0"/>
              <a:t> bulan setelah selesai</a:t>
            </a:r>
            <a:r>
              <a:rPr lang="en-US" sz="2000" dirty="0" smtClean="0"/>
              <a:t> </a:t>
            </a:r>
            <a:r>
              <a:rPr lang="id-ID" sz="2000" dirty="0" smtClean="0"/>
              <a:t>menjalankan </a:t>
            </a:r>
            <a:r>
              <a:rPr lang="en-US" sz="2000" dirty="0" smtClean="0"/>
              <a:t>CLTN.</a:t>
            </a:r>
            <a:endParaRPr lang="id-ID" sz="2000" dirty="0" smtClean="0"/>
          </a:p>
          <a:p>
            <a:pPr algn="just" fontAlgn="auto">
              <a:spcAft>
                <a:spcPts val="0"/>
              </a:spcAft>
              <a:buFont typeface="Arial" pitchFamily="34" charset="0"/>
              <a:buChar char="•"/>
              <a:defRPr/>
            </a:pPr>
            <a:r>
              <a:rPr lang="id-ID" sz="2000" dirty="0" smtClean="0"/>
              <a:t>PNS yang telah selesai menjalankan CLTN dan telah diaktifkan kembali sebagai PNS, dapat mengajukan CT apabila telah beke</a:t>
            </a:r>
            <a:r>
              <a:rPr lang="en-US" sz="2000" dirty="0" err="1" smtClean="0"/>
              <a:t>r</a:t>
            </a:r>
            <a:r>
              <a:rPr lang="en-US" sz="2000" dirty="0" err="1"/>
              <a:t>j</a:t>
            </a:r>
            <a:r>
              <a:rPr lang="id-ID" sz="2000" dirty="0" smtClean="0"/>
              <a:t>a secara terus-menerus paling singkat 1 tahun sejak diaktifkan kembali sebagai PNS.</a:t>
            </a:r>
          </a:p>
          <a:p>
            <a:pPr algn="just" fontAlgn="auto">
              <a:spcAft>
                <a:spcPts val="0"/>
              </a:spcAft>
              <a:buFont typeface="Arial" pitchFamily="34" charset="0"/>
              <a:buChar char="•"/>
              <a:defRPr/>
            </a:pPr>
            <a:r>
              <a:rPr lang="id-ID" sz="2000" dirty="0" smtClean="0"/>
              <a:t>Penghasilan lain yang antara lain berupa tunjangan kinerja, tunjangan perbaikan penghasilan dibayarkan kepada PNS yang sedang menjalankan cuti sesuai dengan ketentuan peraturan perundang-undangan.</a:t>
            </a:r>
          </a:p>
          <a:p>
            <a:pPr algn="just" fontAlgn="auto">
              <a:spcAft>
                <a:spcPts val="0"/>
              </a:spcAft>
              <a:buFont typeface="Arial" pitchFamily="34" charset="0"/>
              <a:buChar char="•"/>
              <a:defRPr/>
            </a:pPr>
            <a:endParaRPr lang="id-ID"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1028700" y="876300"/>
          <a:ext cx="70866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idx="1"/>
          </p:nvPr>
        </p:nvSpPr>
        <p:spPr>
          <a:xfrm>
            <a:off x="0" y="2906713"/>
            <a:ext cx="7772400" cy="1500187"/>
          </a:xfrm>
        </p:spPr>
        <p:txBody>
          <a:bodyPr rtlCol="0">
            <a:normAutofit/>
          </a:bodyPr>
          <a:lstStyle/>
          <a:p>
            <a:pPr fontAlgn="auto">
              <a:spcAft>
                <a:spcPts val="0"/>
              </a:spcAft>
              <a:buFont typeface="Arial" pitchFamily="34" charset="0"/>
              <a:buNone/>
              <a:defRPr/>
            </a:pPr>
            <a:r>
              <a:rPr lang="en-US" sz="4400" b="1" dirty="0" smtClean="0"/>
              <a:t>   </a:t>
            </a:r>
            <a:r>
              <a:rPr lang="id-ID" sz="4400" b="1" dirty="0" smtClean="0"/>
              <a:t>Terima Kasih</a:t>
            </a:r>
            <a:endParaRPr lang="id-ID" sz="4400" b="1" dirty="0"/>
          </a:p>
        </p:txBody>
      </p:sp>
      <p:pic>
        <p:nvPicPr>
          <p:cNvPr id="21507" name="Picture 2" descr="Hasil gambar untuk enjoy every moment in your life"/>
          <p:cNvPicPr>
            <a:picLocks noChangeAspect="1" noChangeArrowheads="1"/>
          </p:cNvPicPr>
          <p:nvPr/>
        </p:nvPicPr>
        <p:blipFill>
          <a:blip r:embed="rId2"/>
          <a:srcRect/>
          <a:stretch>
            <a:fillRect/>
          </a:stretch>
        </p:blipFill>
        <p:spPr bwMode="auto">
          <a:xfrm>
            <a:off x="3810000" y="0"/>
            <a:ext cx="5334000" cy="6858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0" y="0"/>
          <a:ext cx="912876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647700" y="571500"/>
          <a:ext cx="78486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19100" y="1600200"/>
          <a:ext cx="83058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171" name="Picture 2" descr="Gambar terkait"/>
          <p:cNvPicPr>
            <a:picLocks noChangeAspect="1" noChangeArrowheads="1"/>
          </p:cNvPicPr>
          <p:nvPr/>
        </p:nvPicPr>
        <p:blipFill>
          <a:blip r:embed="rId6"/>
          <a:srcRect/>
          <a:stretch>
            <a:fillRect/>
          </a:stretch>
        </p:blipFill>
        <p:spPr bwMode="auto">
          <a:xfrm>
            <a:off x="2605088" y="0"/>
            <a:ext cx="3933825" cy="2133600"/>
          </a:xfrm>
          <a:prstGeom prst="rect">
            <a:avLst/>
          </a:prstGeom>
          <a:noFill/>
          <a:ln w="9525">
            <a:noFill/>
            <a:miter lim="800000"/>
            <a:headEnd/>
            <a:tailEnd/>
          </a:ln>
        </p:spPr>
      </p:pic>
      <p:sp>
        <p:nvSpPr>
          <p:cNvPr id="6" name="TextBox 5"/>
          <p:cNvSpPr txBox="1"/>
          <p:nvPr/>
        </p:nvSpPr>
        <p:spPr>
          <a:xfrm>
            <a:off x="3352800" y="914400"/>
            <a:ext cx="838200" cy="230188"/>
          </a:xfrm>
          <a:prstGeom prst="chevron">
            <a:avLst/>
          </a:prstGeom>
          <a:solidFill>
            <a:schemeClr val="accent5">
              <a:lumMod val="20000"/>
              <a:lumOff val="80000"/>
            </a:schemeClr>
          </a:solidFill>
          <a:ln w="3175">
            <a:solidFill>
              <a:schemeClr val="tx1"/>
            </a:solidFill>
          </a:ln>
        </p:spPr>
        <p:txBody>
          <a:bodyPr>
            <a:spAutoFit/>
          </a:bodyPr>
          <a:lstStyle/>
          <a:p>
            <a:pPr algn="ctr" fontAlgn="auto">
              <a:spcBef>
                <a:spcPts val="0"/>
              </a:spcBef>
              <a:spcAft>
                <a:spcPts val="0"/>
              </a:spcAft>
              <a:defRPr/>
            </a:pPr>
            <a:r>
              <a:rPr lang="en-US" sz="900" b="1" dirty="0">
                <a:latin typeface="Arial Narrow" pitchFamily="34" charset="0"/>
                <a:cs typeface="Times New Roman" pitchFamily="18" charset="0"/>
              </a:rPr>
              <a:t>PNS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381000" y="152400"/>
          <a:ext cx="8305800" cy="64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143000" y="1079500"/>
          <a:ext cx="6858000" cy="469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41288" y="1752600"/>
            <a:ext cx="8763000" cy="4876800"/>
          </a:xfrm>
          <a:prstGeom prst="rect">
            <a:avLst/>
          </a:prstGeom>
          <a:solidFill>
            <a:schemeClr val="bg2">
              <a:lumMod val="90000"/>
            </a:schemeClr>
          </a:solidFill>
          <a:ln>
            <a:solidFill>
              <a:schemeClr val="bg1"/>
            </a:solidFill>
          </a:ln>
        </p:spPr>
        <p:style>
          <a:lnRef idx="2">
            <a:schemeClr val="accent6"/>
          </a:lnRef>
          <a:fillRef idx="1">
            <a:schemeClr val="lt1"/>
          </a:fillRef>
          <a:effectRef idx="0">
            <a:schemeClr val="accent6"/>
          </a:effectRef>
          <a:fontRef idx="minor">
            <a:schemeClr val="dk1"/>
          </a:fontRef>
        </p:style>
        <p:txBody>
          <a:bodyPr anchor="ctr"/>
          <a:lstStyle/>
          <a:p>
            <a:pPr marL="285750" indent="-285750" algn="just" fontAlgn="auto">
              <a:spcBef>
                <a:spcPts val="0"/>
              </a:spcBef>
              <a:spcAft>
                <a:spcPts val="600"/>
              </a:spcAft>
              <a:buFont typeface="Wingdings" panose="05000000000000000000" pitchFamily="2" charset="2"/>
              <a:buChar char="Ø"/>
              <a:defRPr/>
            </a:pPr>
            <a:r>
              <a:rPr lang="id-ID" dirty="0"/>
              <a:t>1 hari 		: keterangan sakit tertulis dilampirkan surat keterangan dokter</a:t>
            </a:r>
          </a:p>
          <a:p>
            <a:pPr algn="just" fontAlgn="auto">
              <a:spcBef>
                <a:spcPts val="0"/>
              </a:spcBef>
              <a:spcAft>
                <a:spcPts val="0"/>
              </a:spcAft>
              <a:defRPr/>
            </a:pPr>
            <a:endParaRPr lang="id-ID" dirty="0"/>
          </a:p>
          <a:p>
            <a:pPr marL="285750" indent="-285750" algn="just" fontAlgn="auto">
              <a:spcBef>
                <a:spcPts val="0"/>
              </a:spcBef>
              <a:spcAft>
                <a:spcPts val="0"/>
              </a:spcAft>
              <a:buFont typeface="Wingdings" panose="05000000000000000000" pitchFamily="2" charset="2"/>
              <a:buChar char="Ø"/>
              <a:defRPr/>
            </a:pPr>
            <a:r>
              <a:rPr lang="id-ID" dirty="0"/>
              <a:t>2  s/d 14 hari	: Surat keterangan dokter</a:t>
            </a:r>
          </a:p>
          <a:p>
            <a:pPr algn="just" fontAlgn="auto">
              <a:spcBef>
                <a:spcPts val="0"/>
              </a:spcBef>
              <a:spcAft>
                <a:spcPts val="0"/>
              </a:spcAft>
              <a:defRPr/>
            </a:pPr>
            <a:endParaRPr lang="id-ID" dirty="0"/>
          </a:p>
          <a:p>
            <a:pPr marL="285750" indent="-285750" algn="just" fontAlgn="auto">
              <a:spcBef>
                <a:spcPts val="0"/>
              </a:spcBef>
              <a:spcAft>
                <a:spcPts val="0"/>
              </a:spcAft>
              <a:buFont typeface="Wingdings" panose="05000000000000000000" pitchFamily="2" charset="2"/>
              <a:buChar char="Ø"/>
              <a:defRPr/>
            </a:pPr>
            <a:r>
              <a:rPr lang="id-ID" dirty="0"/>
              <a:t>&gt; 14  ≤ 1 thn       : Surat keterangan dokter pemerintah</a:t>
            </a:r>
          </a:p>
          <a:p>
            <a:pPr lvl="1" algn="just" fontAlgn="auto">
              <a:spcBef>
                <a:spcPts val="0"/>
              </a:spcBef>
              <a:spcAft>
                <a:spcPts val="0"/>
              </a:spcAft>
              <a:defRPr/>
            </a:pPr>
            <a:r>
              <a:rPr lang="id-ID" dirty="0"/>
              <a:t>			</a:t>
            </a:r>
          </a:p>
          <a:p>
            <a:pPr lvl="1" algn="just" fontAlgn="auto">
              <a:spcBef>
                <a:spcPts val="0"/>
              </a:spcBef>
              <a:spcAft>
                <a:spcPts val="0"/>
              </a:spcAft>
              <a:defRPr/>
            </a:pPr>
            <a:r>
              <a:rPr lang="id-ID" dirty="0"/>
              <a:t>		  dapat ditambah ≤ 6 bln atas surat ket tim penguji kesehatan</a:t>
            </a:r>
          </a:p>
          <a:p>
            <a:pPr lvl="1" algn="just" fontAlgn="auto">
              <a:spcBef>
                <a:spcPts val="0"/>
              </a:spcBef>
              <a:spcAft>
                <a:spcPts val="0"/>
              </a:spcAft>
              <a:defRPr/>
            </a:pPr>
            <a:endParaRPr lang="id-ID" dirty="0"/>
          </a:p>
          <a:p>
            <a:pPr algn="just" fontAlgn="auto">
              <a:spcBef>
                <a:spcPts val="0"/>
              </a:spcBef>
              <a:spcAft>
                <a:spcPts val="0"/>
              </a:spcAft>
              <a:defRPr/>
            </a:pPr>
            <a:r>
              <a:rPr lang="id-ID" dirty="0"/>
              <a:t>		  </a:t>
            </a:r>
          </a:p>
          <a:p>
            <a:pPr algn="just" fontAlgn="auto">
              <a:spcBef>
                <a:spcPts val="0"/>
              </a:spcBef>
              <a:spcAft>
                <a:spcPts val="0"/>
              </a:spcAft>
              <a:defRPr/>
            </a:pPr>
            <a:r>
              <a:rPr lang="id-ID" dirty="0"/>
              <a:t>		  Jika blm sembuh diuji kembali kesehatannya</a:t>
            </a:r>
            <a:r>
              <a:rPr lang="en-US" dirty="0"/>
              <a:t> </a:t>
            </a:r>
            <a:r>
              <a:rPr lang="en-US" dirty="0" err="1"/>
              <a:t>dan</a:t>
            </a:r>
            <a:r>
              <a:rPr lang="en-US" dirty="0"/>
              <a:t> </a:t>
            </a:r>
            <a:r>
              <a:rPr lang="en-US" dirty="0" err="1"/>
              <a:t>hasilnya</a:t>
            </a:r>
            <a:r>
              <a:rPr lang="id-ID" dirty="0"/>
              <a:t> blm sembuh</a:t>
            </a:r>
          </a:p>
          <a:p>
            <a:pPr algn="just" fontAlgn="auto">
              <a:spcBef>
                <a:spcPts val="0"/>
              </a:spcBef>
              <a:spcAft>
                <a:spcPts val="0"/>
              </a:spcAft>
              <a:defRPr/>
            </a:pPr>
            <a:endParaRPr lang="id-ID" dirty="0"/>
          </a:p>
          <a:p>
            <a:pPr algn="just" fontAlgn="auto">
              <a:spcBef>
                <a:spcPts val="0"/>
              </a:spcBef>
              <a:spcAft>
                <a:spcPts val="0"/>
              </a:spcAft>
              <a:defRPr/>
            </a:pPr>
            <a:r>
              <a:rPr lang="id-ID" dirty="0"/>
              <a:t>		  </a:t>
            </a:r>
          </a:p>
          <a:p>
            <a:pPr algn="just" fontAlgn="auto">
              <a:spcBef>
                <a:spcPts val="0"/>
              </a:spcBef>
              <a:spcAft>
                <a:spcPts val="0"/>
              </a:spcAft>
              <a:defRPr/>
            </a:pPr>
            <a:r>
              <a:rPr lang="id-ID" dirty="0"/>
              <a:t>		  diberhentikan dg hormat dr jabatan dg diberikan uang  tunggu</a:t>
            </a:r>
          </a:p>
          <a:p>
            <a:pPr marL="285750" indent="-285750" algn="just" fontAlgn="auto">
              <a:spcBef>
                <a:spcPts val="0"/>
              </a:spcBef>
              <a:spcAft>
                <a:spcPts val="0"/>
              </a:spcAft>
              <a:buFont typeface="Wingdings" panose="05000000000000000000" pitchFamily="2" charset="2"/>
              <a:buChar char="Ø"/>
              <a:defRPr/>
            </a:pPr>
            <a:endParaRPr lang="id-ID" dirty="0"/>
          </a:p>
          <a:p>
            <a:pPr algn="just" fontAlgn="auto">
              <a:spcBef>
                <a:spcPts val="0"/>
              </a:spcBef>
              <a:spcAft>
                <a:spcPts val="0"/>
              </a:spcAft>
              <a:defRPr/>
            </a:pPr>
            <a:r>
              <a:rPr lang="id-ID" dirty="0"/>
              <a:t>			</a:t>
            </a:r>
          </a:p>
        </p:txBody>
      </p:sp>
      <p:pic>
        <p:nvPicPr>
          <p:cNvPr id="10243" name="Picture 11"/>
          <p:cNvPicPr>
            <a:picLocks noChangeAspect="1"/>
          </p:cNvPicPr>
          <p:nvPr/>
        </p:nvPicPr>
        <p:blipFill>
          <a:blip r:embed="rId3"/>
          <a:srcRect/>
          <a:stretch>
            <a:fillRect/>
          </a:stretch>
        </p:blipFill>
        <p:spPr bwMode="auto">
          <a:xfrm>
            <a:off x="3200400" y="228600"/>
            <a:ext cx="1597025" cy="1524000"/>
          </a:xfrm>
          <a:prstGeom prst="rect">
            <a:avLst/>
          </a:prstGeom>
          <a:noFill/>
          <a:ln w="9525">
            <a:noFill/>
            <a:miter lim="800000"/>
            <a:headEnd/>
            <a:tailEnd/>
          </a:ln>
        </p:spPr>
      </p:pic>
      <p:sp>
        <p:nvSpPr>
          <p:cNvPr id="13" name="Rectangle 12"/>
          <p:cNvSpPr/>
          <p:nvPr/>
        </p:nvSpPr>
        <p:spPr>
          <a:xfrm>
            <a:off x="5105400" y="228600"/>
            <a:ext cx="3798888" cy="609600"/>
          </a:xfrm>
          <a:prstGeom prst="rect">
            <a:avLst/>
          </a:prstGeom>
          <a:ln>
            <a:solidFill>
              <a:schemeClr val="bg1"/>
            </a:solidFill>
          </a:ln>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4800" dirty="0"/>
              <a:t>CUTI SAKIT</a:t>
            </a:r>
            <a:endParaRPr lang="id-ID" sz="4800" dirty="0"/>
          </a:p>
        </p:txBody>
      </p:sp>
      <p:sp>
        <p:nvSpPr>
          <p:cNvPr id="21" name="Down Arrow 20"/>
          <p:cNvSpPr/>
          <p:nvPr/>
        </p:nvSpPr>
        <p:spPr>
          <a:xfrm>
            <a:off x="4648200" y="4267200"/>
            <a:ext cx="149225"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d-ID"/>
          </a:p>
        </p:txBody>
      </p:sp>
      <p:sp>
        <p:nvSpPr>
          <p:cNvPr id="22" name="Down Arrow 21"/>
          <p:cNvSpPr/>
          <p:nvPr/>
        </p:nvSpPr>
        <p:spPr>
          <a:xfrm>
            <a:off x="4686300" y="5126038"/>
            <a:ext cx="149225"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d-ID"/>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Organic</Template>
  <TotalTime>1063</TotalTime>
  <Words>1159</Words>
  <Application>Microsoft Office PowerPoint</Application>
  <PresentationFormat>On-screen Show (4:3)</PresentationFormat>
  <Paragraphs>156</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TATA CARA  PEMBERIAN CUTI PNS (PP 11/2017 &amp; Peraturan BKN 24/2017)</vt:lpstr>
      <vt:lpstr>Slide 2</vt:lpstr>
      <vt:lpstr>Slide 3</vt:lpstr>
      <vt:lpstr>Slide 4</vt:lpstr>
      <vt:lpstr>Slide 5</vt:lpstr>
      <vt:lpstr>Slide 6</vt:lpstr>
      <vt:lpstr>Slide 7</vt:lpstr>
      <vt:lpstr>Slide 8</vt:lpstr>
      <vt:lpstr>Slide 9</vt:lpstr>
      <vt:lpstr>Slide 10</vt:lpstr>
      <vt:lpstr>Cuti Melahirkan (CM)</vt:lpstr>
      <vt:lpstr>Cuti Karena Alasan Penting (CAP)</vt:lpstr>
      <vt:lpstr>Slide 13</vt:lpstr>
      <vt:lpstr>Slide 14</vt:lpstr>
      <vt:lpstr>Cuti di Luar Tanggungan Negara (CLTN)</vt:lpstr>
      <vt:lpstr>Slide 16</vt:lpstr>
      <vt:lpstr>Slide 17</vt:lpstr>
      <vt:lpstr> Ketentuan Lain-lain </vt:lpstr>
      <vt:lpstr> Ketentuan Lain-lain </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Cuti PNS  Sesuai PP 11/2017</dc:title>
  <dc:creator>Achmad Sudrajad</dc:creator>
  <cp:lastModifiedBy>Windows 7</cp:lastModifiedBy>
  <cp:revision>54</cp:revision>
  <dcterms:created xsi:type="dcterms:W3CDTF">2017-07-03T07:03:05Z</dcterms:created>
  <dcterms:modified xsi:type="dcterms:W3CDTF">2018-06-26T01:22:26Z</dcterms:modified>
</cp:coreProperties>
</file>